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7" r:id="rId2"/>
    <p:sldId id="256" r:id="rId3"/>
    <p:sldId id="257" r:id="rId4"/>
    <p:sldId id="401" r:id="rId5"/>
    <p:sldId id="258" r:id="rId6"/>
    <p:sldId id="259" r:id="rId7"/>
    <p:sldId id="260" r:id="rId8"/>
    <p:sldId id="386" r:id="rId9"/>
    <p:sldId id="261" r:id="rId10"/>
    <p:sldId id="262" r:id="rId11"/>
    <p:sldId id="264" r:id="rId12"/>
    <p:sldId id="266"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6" r:id="rId47"/>
    <p:sldId id="299" r:id="rId48"/>
    <p:sldId id="300" r:id="rId49"/>
    <p:sldId id="301" r:id="rId50"/>
    <p:sldId id="360" r:id="rId51"/>
    <p:sldId id="303" r:id="rId52"/>
    <p:sldId id="304" r:id="rId53"/>
    <p:sldId id="307" r:id="rId54"/>
    <p:sldId id="305" r:id="rId55"/>
    <p:sldId id="309" r:id="rId56"/>
    <p:sldId id="308"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1" r:id="rId88"/>
    <p:sldId id="340" r:id="rId89"/>
    <p:sldId id="342" r:id="rId90"/>
    <p:sldId id="343" r:id="rId91"/>
    <p:sldId id="344" r:id="rId92"/>
    <p:sldId id="345" r:id="rId93"/>
    <p:sldId id="346" r:id="rId94"/>
    <p:sldId id="347" r:id="rId95"/>
    <p:sldId id="348" r:id="rId96"/>
    <p:sldId id="349" r:id="rId97"/>
    <p:sldId id="350" r:id="rId98"/>
    <p:sldId id="351" r:id="rId99"/>
    <p:sldId id="353" r:id="rId100"/>
    <p:sldId id="402" r:id="rId101"/>
    <p:sldId id="354" r:id="rId102"/>
    <p:sldId id="355" r:id="rId103"/>
    <p:sldId id="356" r:id="rId104"/>
    <p:sldId id="357" r:id="rId105"/>
    <p:sldId id="358" r:id="rId106"/>
    <p:sldId id="359" r:id="rId107"/>
    <p:sldId id="361" r:id="rId108"/>
    <p:sldId id="404"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1" r:id="rId128"/>
    <p:sldId id="383" r:id="rId129"/>
    <p:sldId id="384" r:id="rId130"/>
    <p:sldId id="385" r:id="rId131"/>
    <p:sldId id="387" r:id="rId132"/>
    <p:sldId id="388" r:id="rId133"/>
    <p:sldId id="389" r:id="rId134"/>
    <p:sldId id="390" r:id="rId135"/>
    <p:sldId id="391" r:id="rId1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5073" autoAdjust="0"/>
  </p:normalViewPr>
  <p:slideViewPr>
    <p:cSldViewPr>
      <p:cViewPr varScale="1">
        <p:scale>
          <a:sx n="124" d="100"/>
          <a:sy n="124" d="100"/>
        </p:scale>
        <p:origin x="8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8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E247D6-EF59-4AE6-B6DB-335AF0992474}" type="slidenum">
              <a:rPr lang="es-ES"/>
              <a:pPr>
                <a:defRPr/>
              </a:pPr>
              <a:t>‹Nº›</a:t>
            </a:fld>
            <a:endParaRPr lang="es-E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EFDD31-CCAF-46BF-9424-770599AE9105}" type="slidenum">
              <a:rPr lang="es-ES"/>
              <a:pPr>
                <a:defRPr/>
              </a:pPr>
              <a:t>‹Nº›</a:t>
            </a:fld>
            <a:endParaRPr lang="es-E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960A39C-26EF-4D95-A6EE-23318C24B265}" type="slidenum">
              <a:rPr lang="es-ES"/>
              <a:pPr>
                <a:defRPr/>
              </a:pPr>
              <a:t>‹Nº›</a:t>
            </a:fld>
            <a:endParaRPr lang="es-ES"/>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79EF6C6-F714-421D-9B6D-E617879A75ED}" type="slidenum">
              <a:rPr lang="es-ES"/>
              <a:pPr>
                <a:defRPr/>
              </a:pPr>
              <a:t>‹Nº›</a:t>
            </a:fld>
            <a:endParaRPr lang="es-E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E480165-4860-451A-B7D4-1246D7995AB3}" type="slidenum">
              <a:rPr lang="es-ES"/>
              <a:pPr>
                <a:defRPr/>
              </a:pPr>
              <a:t>‹Nº›</a:t>
            </a:fld>
            <a:endParaRPr lang="es-E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E5FD7B-84C6-41F8-B2F0-D1C39A85470A}" type="slidenum">
              <a:rPr lang="es-ES"/>
              <a:pPr>
                <a:defRPr/>
              </a:pPr>
              <a:t>‹Nº›</a:t>
            </a:fld>
            <a:endParaRPr lang="es-E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6CCF0B-DC03-4E01-BA37-05DC9C1391F3}" type="slidenum">
              <a:rPr lang="es-ES"/>
              <a:pPr>
                <a:defRPr/>
              </a:pPr>
              <a:t>‹Nº›</a:t>
            </a:fld>
            <a:endParaRPr lang="es-E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F10541-8504-4903-837E-B933BB3CFF07}" type="slidenum">
              <a:rPr lang="es-ES"/>
              <a:pPr>
                <a:defRPr/>
              </a:pPr>
              <a:t>‹Nº›</a:t>
            </a:fld>
            <a:endParaRPr lang="es-E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315ADFC-9A15-4029-B699-17E4AEB0E6C3}" type="slidenum">
              <a:rPr lang="es-ES"/>
              <a:pPr>
                <a:defRPr/>
              </a:pPr>
              <a:t>‹Nº›</a:t>
            </a:fld>
            <a:endParaRPr lang="es-E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1B62940-84F1-4152-9685-469BBEC572F5}" type="slidenum">
              <a:rPr lang="es-ES"/>
              <a:pPr>
                <a:defRPr/>
              </a:pPr>
              <a:t>‹Nº›</a:t>
            </a:fld>
            <a:endParaRPr lang="es-E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76C016E-107A-43AF-8D0A-BC75891E5A66}" type="slidenum">
              <a:rPr lang="es-ES"/>
              <a:pPr>
                <a:defRPr/>
              </a:pPr>
              <a:t>‹Nº›</a:t>
            </a:fld>
            <a:endParaRPr lang="es-E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FE0857B-CA36-45A9-8EE5-F998E5D4CBF7}" type="slidenum">
              <a:rPr lang="es-ES"/>
              <a:pPr>
                <a:defRPr/>
              </a:pPr>
              <a:t>‹Nº›</a:t>
            </a:fld>
            <a:endParaRPr lang="es-E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69AEC4B-B35B-4199-B911-6706ED31C35B}" type="slidenum">
              <a:rPr lang="es-ES"/>
              <a:pPr>
                <a:defRPr/>
              </a:pPr>
              <a:t>‹Nº›</a:t>
            </a:fld>
            <a:endParaRPr lang="es-E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7F885C5-6AA0-44C9-A6A0-D4C7040C3CA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spacio1.weebly.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Título"/>
          <p:cNvSpPr>
            <a:spLocks noGrp="1"/>
          </p:cNvSpPr>
          <p:nvPr>
            <p:ph type="ctrTitle" idx="4294967295"/>
          </p:nvPr>
        </p:nvSpPr>
        <p:spPr>
          <a:xfrm>
            <a:off x="539750" y="2565400"/>
            <a:ext cx="8272463" cy="1470025"/>
          </a:xfrm>
        </p:spPr>
        <p:txBody>
          <a:bodyPr/>
          <a:lstStyle/>
          <a:p>
            <a:r>
              <a:rPr lang="es-MX" sz="3200" b="1" dirty="0">
                <a:solidFill>
                  <a:srgbClr val="0070C0"/>
                </a:solidFill>
              </a:rPr>
              <a:t>DIBUJO ASISTIDO POR COMPUTADORA (CAD)</a:t>
            </a:r>
          </a:p>
        </p:txBody>
      </p:sp>
      <p:sp>
        <p:nvSpPr>
          <p:cNvPr id="3" name="2 Subtítulo"/>
          <p:cNvSpPr>
            <a:spLocks noGrp="1"/>
          </p:cNvSpPr>
          <p:nvPr>
            <p:ph type="subTitle" idx="4294967295"/>
          </p:nvPr>
        </p:nvSpPr>
        <p:spPr>
          <a:xfrm>
            <a:off x="539750" y="5013176"/>
            <a:ext cx="8027987" cy="1517650"/>
          </a:xfrm>
        </p:spPr>
        <p:txBody>
          <a:bodyPr>
            <a:normAutofit lnSpcReduction="10000"/>
          </a:bodyPr>
          <a:lstStyle/>
          <a:p>
            <a:pPr marL="0" indent="0" algn="ctr">
              <a:buFontTx/>
              <a:buNone/>
            </a:pPr>
            <a:r>
              <a:rPr lang="es-MX" sz="2800" b="1" dirty="0">
                <a:solidFill>
                  <a:srgbClr val="0D0D0D"/>
                </a:solidFill>
              </a:rPr>
              <a:t>Profesor: Arq. Aquiles M. García</a:t>
            </a:r>
          </a:p>
          <a:p>
            <a:pPr marL="0" indent="0" algn="ctr">
              <a:buFontTx/>
              <a:buNone/>
            </a:pPr>
            <a:r>
              <a:rPr lang="es-MX" sz="2800" b="1" dirty="0">
                <a:solidFill>
                  <a:srgbClr val="0D0D0D"/>
                </a:solidFill>
                <a:hlinkClick r:id="rId2"/>
              </a:rPr>
              <a:t>www.espacio1.weebly.com</a:t>
            </a:r>
            <a:endParaRPr lang="es-MX" sz="2800" b="1" dirty="0">
              <a:solidFill>
                <a:srgbClr val="0D0D0D"/>
              </a:solidFill>
            </a:endParaRPr>
          </a:p>
          <a:p>
            <a:pPr marL="0" indent="0" algn="ctr">
              <a:buFontTx/>
              <a:buNone/>
            </a:pPr>
            <a:r>
              <a:rPr lang="es-MX" sz="2800" b="1" dirty="0"/>
              <a:t>           </a:t>
            </a:r>
            <a:endParaRPr lang="es-MX" dirty="0">
              <a:solidFill>
                <a:srgbClr val="0D0D0D"/>
              </a:solidFill>
            </a:endParaRPr>
          </a:p>
          <a:p>
            <a:pPr marL="0" indent="0" algn="ctr">
              <a:buFontTx/>
              <a:buNone/>
            </a:pPr>
            <a:endParaRPr lang="es-MX" dirty="0">
              <a:solidFill>
                <a:srgbClr val="0D0D0D"/>
              </a:solidFill>
            </a:endParaRPr>
          </a:p>
          <a:p>
            <a:pPr marL="0" indent="0" algn="ctr">
              <a:buFontTx/>
              <a:buNone/>
            </a:pPr>
            <a:endParaRPr lang="es-MX" dirty="0">
              <a:solidFill>
                <a:srgbClr val="0D0D0D"/>
              </a:solidFill>
            </a:endParaRPr>
          </a:p>
          <a:p>
            <a:pPr marL="0" indent="0" algn="ctr">
              <a:buFontTx/>
              <a:buNone/>
            </a:pPr>
            <a:endParaRPr lang="es-MX" dirty="0">
              <a:solidFill>
                <a:srgbClr val="0D0D0D"/>
              </a:solidFill>
            </a:endParaRPr>
          </a:p>
          <a:p>
            <a:pPr marL="0" indent="0" algn="ctr">
              <a:buFontTx/>
              <a:buNone/>
            </a:pPr>
            <a:endParaRPr lang="es-MX" dirty="0">
              <a:solidFill>
                <a:srgbClr val="0D0D0D"/>
              </a:solidFill>
            </a:endParaRPr>
          </a:p>
        </p:txBody>
      </p:sp>
    </p:spTree>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59"/>
          <p:cNvSpPr>
            <a:spLocks noGrp="1" noChangeArrowheads="1"/>
          </p:cNvSpPr>
          <p:nvPr>
            <p:ph type="title"/>
          </p:nvPr>
        </p:nvSpPr>
        <p:spPr>
          <a:xfrm>
            <a:off x="179388" y="188913"/>
            <a:ext cx="8229600" cy="1143000"/>
          </a:xfrm>
          <a:noFill/>
        </p:spPr>
        <p:txBody>
          <a:bodyPr/>
          <a:lstStyle/>
          <a:p>
            <a:pPr eaLnBrk="1" hangingPunct="1"/>
            <a:r>
              <a:rPr lang="es-MX" sz="3600"/>
              <a:t>Y de esta manera queda el margen de la hoja de trabajo</a:t>
            </a:r>
            <a:endParaRPr lang="es-ES" sz="3600"/>
          </a:p>
        </p:txBody>
      </p:sp>
      <p:pic>
        <p:nvPicPr>
          <p:cNvPr id="60417" name="Picture 1"/>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Tree>
  </p:cSld>
  <p:clrMapOvr>
    <a:masterClrMapping/>
  </p:clrMapOvr>
  <p:transition spd="slow">
    <p:wheel spokes="8"/>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6"/>
          <p:cNvSpPr>
            <a:spLocks noChangeArrowheads="1"/>
          </p:cNvSpPr>
          <p:nvPr/>
        </p:nvSpPr>
        <p:spPr bwMode="auto">
          <a:xfrm>
            <a:off x="0" y="260648"/>
            <a:ext cx="9144000" cy="1200329"/>
          </a:xfrm>
          <a:prstGeom prst="rect">
            <a:avLst/>
          </a:prstGeom>
          <a:noFill/>
          <a:ln w="9525">
            <a:noFill/>
            <a:miter lim="800000"/>
            <a:headEnd/>
            <a:tailEnd/>
          </a:ln>
        </p:spPr>
        <p:txBody>
          <a:bodyPr>
            <a:spAutoFit/>
          </a:bodyPr>
          <a:lstStyle/>
          <a:p>
            <a:r>
              <a:rPr lang="es-MX" dirty="0">
                <a:solidFill>
                  <a:schemeClr val="tx2"/>
                </a:solidFill>
              </a:rPr>
              <a:t> ahora tendrás que cambiarte de </a:t>
            </a:r>
            <a:r>
              <a:rPr lang="es-MX" dirty="0" err="1">
                <a:solidFill>
                  <a:schemeClr val="tx2"/>
                </a:solidFill>
              </a:rPr>
              <a:t>layer</a:t>
            </a:r>
            <a:endParaRPr lang="es-MX" dirty="0">
              <a:solidFill>
                <a:schemeClr val="tx2"/>
              </a:solidFill>
            </a:endParaRPr>
          </a:p>
          <a:p>
            <a:r>
              <a:rPr lang="es-MX" dirty="0">
                <a:solidFill>
                  <a:schemeClr val="tx2"/>
                </a:solidFill>
              </a:rPr>
              <a:t>Escribimos </a:t>
            </a:r>
            <a:r>
              <a:rPr lang="es-MX" b="1" dirty="0">
                <a:solidFill>
                  <a:schemeClr val="tx2"/>
                </a:solidFill>
              </a:rPr>
              <a:t>la &lt;&lt;</a:t>
            </a:r>
          </a:p>
          <a:p>
            <a:r>
              <a:rPr lang="es-MX" dirty="0">
                <a:solidFill>
                  <a:schemeClr val="tx2"/>
                </a:solidFill>
              </a:rPr>
              <a:t>Seleccionamos el de </a:t>
            </a:r>
            <a:r>
              <a:rPr lang="es-MX" dirty="0" err="1">
                <a:solidFill>
                  <a:schemeClr val="tx2"/>
                </a:solidFill>
              </a:rPr>
              <a:t>linea</a:t>
            </a:r>
            <a:r>
              <a:rPr lang="es-MX" dirty="0">
                <a:solidFill>
                  <a:schemeClr val="tx2"/>
                </a:solidFill>
              </a:rPr>
              <a:t> punteada y después </a:t>
            </a:r>
            <a:r>
              <a:rPr lang="es-MX" dirty="0" err="1">
                <a:solidFill>
                  <a:schemeClr val="tx2"/>
                </a:solidFill>
              </a:rPr>
              <a:t>current</a:t>
            </a:r>
            <a:r>
              <a:rPr lang="es-MX" dirty="0">
                <a:solidFill>
                  <a:schemeClr val="tx2"/>
                </a:solidFill>
              </a:rPr>
              <a:t> y </a:t>
            </a:r>
            <a:r>
              <a:rPr lang="es-MX" b="1" dirty="0">
                <a:solidFill>
                  <a:schemeClr val="tx2"/>
                </a:solidFill>
              </a:rPr>
              <a:t>X</a:t>
            </a:r>
            <a:r>
              <a:rPr lang="es-MX" dirty="0">
                <a:solidFill>
                  <a:schemeClr val="tx2"/>
                </a:solidFill>
              </a:rPr>
              <a:t> </a:t>
            </a:r>
          </a:p>
          <a:p>
            <a:endParaRPr lang="es-ES" b="1" dirty="0"/>
          </a:p>
        </p:txBody>
      </p:sp>
      <p:pic>
        <p:nvPicPr>
          <p:cNvPr id="64514" name="Picture 2"/>
          <p:cNvPicPr>
            <a:picLocks noChangeAspect="1" noChangeArrowheads="1"/>
          </p:cNvPicPr>
          <p:nvPr/>
        </p:nvPicPr>
        <p:blipFill>
          <a:blip r:embed="rId2" cstate="print"/>
          <a:srcRect/>
          <a:stretch>
            <a:fillRect/>
          </a:stretch>
        </p:blipFill>
        <p:spPr bwMode="auto">
          <a:xfrm>
            <a:off x="251520" y="1766888"/>
            <a:ext cx="8568952" cy="4038376"/>
          </a:xfrm>
          <a:prstGeom prst="rect">
            <a:avLst/>
          </a:prstGeom>
          <a:noFill/>
          <a:ln w="9525">
            <a:noFill/>
            <a:miter lim="800000"/>
            <a:headEnd/>
            <a:tailEnd/>
          </a:ln>
        </p:spPr>
      </p:pic>
      <p:sp>
        <p:nvSpPr>
          <p:cNvPr id="7" name="Line 6"/>
          <p:cNvSpPr>
            <a:spLocks noChangeShapeType="1"/>
          </p:cNvSpPr>
          <p:nvPr/>
        </p:nvSpPr>
        <p:spPr bwMode="auto">
          <a:xfrm>
            <a:off x="3419872" y="1124744"/>
            <a:ext cx="144016" cy="2952328"/>
          </a:xfrm>
          <a:prstGeom prst="line">
            <a:avLst/>
          </a:prstGeom>
          <a:noFill/>
          <a:ln w="38100">
            <a:solidFill>
              <a:srgbClr val="FF0000"/>
            </a:solidFill>
            <a:round/>
            <a:headEnd/>
            <a:tailEnd type="triangle" w="med" len="med"/>
          </a:ln>
        </p:spPr>
        <p:txBody>
          <a:bodyPr/>
          <a:lstStyle/>
          <a:p>
            <a:endParaRPr lang="es-ES"/>
          </a:p>
        </p:txBody>
      </p:sp>
      <p:sp>
        <p:nvSpPr>
          <p:cNvPr id="8" name="Line 6"/>
          <p:cNvSpPr>
            <a:spLocks noChangeShapeType="1"/>
          </p:cNvSpPr>
          <p:nvPr/>
        </p:nvSpPr>
        <p:spPr bwMode="auto">
          <a:xfrm flipH="1">
            <a:off x="3707904" y="1124744"/>
            <a:ext cx="1440160" cy="1080120"/>
          </a:xfrm>
          <a:prstGeom prst="line">
            <a:avLst/>
          </a:prstGeom>
          <a:noFill/>
          <a:ln w="38100">
            <a:solidFill>
              <a:srgbClr val="FF0000"/>
            </a:solidFill>
            <a:round/>
            <a:headEnd/>
            <a:tailEnd type="triangle" w="med" len="med"/>
          </a:ln>
        </p:spPr>
        <p:txBody>
          <a:bodyPr/>
          <a:lstStyle/>
          <a:p>
            <a:endParaRPr lang="es-ES"/>
          </a:p>
        </p:txBody>
      </p:sp>
      <p:sp>
        <p:nvSpPr>
          <p:cNvPr id="9" name="Line 6"/>
          <p:cNvSpPr>
            <a:spLocks noChangeShapeType="1"/>
          </p:cNvSpPr>
          <p:nvPr/>
        </p:nvSpPr>
        <p:spPr bwMode="auto">
          <a:xfrm flipH="1">
            <a:off x="395536" y="1124744"/>
            <a:ext cx="5544616" cy="72008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411760" y="2276871"/>
            <a:ext cx="6552728" cy="4392489"/>
          </a:xfrm>
          <a:prstGeom prst="rect">
            <a:avLst/>
          </a:prstGeom>
          <a:noFill/>
          <a:ln w="9525">
            <a:noFill/>
            <a:miter lim="800000"/>
            <a:headEnd/>
            <a:tailEnd/>
          </a:ln>
        </p:spPr>
      </p:pic>
      <p:sp>
        <p:nvSpPr>
          <p:cNvPr id="102403"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2404" name="Line 6"/>
          <p:cNvSpPr>
            <a:spLocks noChangeShapeType="1"/>
          </p:cNvSpPr>
          <p:nvPr/>
        </p:nvSpPr>
        <p:spPr bwMode="auto">
          <a:xfrm flipH="1">
            <a:off x="3492500" y="836613"/>
            <a:ext cx="1079500" cy="2663825"/>
          </a:xfrm>
          <a:prstGeom prst="line">
            <a:avLst/>
          </a:prstGeom>
          <a:noFill/>
          <a:ln w="38100">
            <a:solidFill>
              <a:srgbClr val="FF0000"/>
            </a:solidFill>
            <a:round/>
            <a:headEnd/>
            <a:tailEnd type="triangle" w="med" len="med"/>
          </a:ln>
        </p:spPr>
        <p:txBody>
          <a:bodyPr/>
          <a:lstStyle/>
          <a:p>
            <a:endParaRPr lang="es-ES"/>
          </a:p>
        </p:txBody>
      </p:sp>
      <p:sp>
        <p:nvSpPr>
          <p:cNvPr id="102405" name="Line 7"/>
          <p:cNvSpPr>
            <a:spLocks noChangeShapeType="1"/>
          </p:cNvSpPr>
          <p:nvPr/>
        </p:nvSpPr>
        <p:spPr bwMode="auto">
          <a:xfrm>
            <a:off x="2627313" y="1341438"/>
            <a:ext cx="792162" cy="3240087"/>
          </a:xfrm>
          <a:prstGeom prst="line">
            <a:avLst/>
          </a:prstGeom>
          <a:noFill/>
          <a:ln w="38100">
            <a:solidFill>
              <a:srgbClr val="FF0000"/>
            </a:solidFill>
            <a:round/>
            <a:headEnd/>
            <a:tailEnd type="triangle" w="med" len="med"/>
          </a:ln>
        </p:spPr>
        <p:txBody>
          <a:bodyPr/>
          <a:lstStyle/>
          <a:p>
            <a:endParaRPr lang="es-ES"/>
          </a:p>
        </p:txBody>
      </p:sp>
      <p:sp>
        <p:nvSpPr>
          <p:cNvPr id="102406" name="Rectangle 10"/>
          <p:cNvSpPr>
            <a:spLocks noChangeArrowheads="1"/>
          </p:cNvSpPr>
          <p:nvPr/>
        </p:nvSpPr>
        <p:spPr bwMode="auto">
          <a:xfrm>
            <a:off x="3419475" y="3500438"/>
            <a:ext cx="144463" cy="142875"/>
          </a:xfrm>
          <a:prstGeom prst="rect">
            <a:avLst/>
          </a:prstGeom>
          <a:noFill/>
          <a:ln w="9525">
            <a:solidFill>
              <a:srgbClr val="FFFF00"/>
            </a:solidFill>
            <a:miter lim="800000"/>
            <a:headEnd/>
            <a:tailEnd/>
          </a:ln>
        </p:spPr>
        <p:txBody>
          <a:bodyPr wrap="none" anchor="ctr"/>
          <a:lstStyle/>
          <a:p>
            <a:endParaRPr lang="es-MX"/>
          </a:p>
        </p:txBody>
      </p:sp>
      <p:sp>
        <p:nvSpPr>
          <p:cNvPr id="102407" name="Rectangle 11"/>
          <p:cNvSpPr>
            <a:spLocks noChangeArrowheads="1"/>
          </p:cNvSpPr>
          <p:nvPr/>
        </p:nvSpPr>
        <p:spPr bwMode="auto">
          <a:xfrm>
            <a:off x="3419475" y="4581525"/>
            <a:ext cx="144463"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2483768" y="2132856"/>
            <a:ext cx="6286500" cy="4725144"/>
          </a:xfrm>
          <a:prstGeom prst="rect">
            <a:avLst/>
          </a:prstGeom>
          <a:noFill/>
          <a:ln w="9525">
            <a:noFill/>
            <a:miter lim="800000"/>
            <a:headEnd/>
            <a:tailEnd/>
          </a:ln>
        </p:spPr>
      </p:pic>
      <p:sp>
        <p:nvSpPr>
          <p:cNvPr id="103427"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3428" name="Line 6"/>
          <p:cNvSpPr>
            <a:spLocks noChangeShapeType="1"/>
          </p:cNvSpPr>
          <p:nvPr/>
        </p:nvSpPr>
        <p:spPr bwMode="auto">
          <a:xfrm flipH="1">
            <a:off x="3708400" y="836613"/>
            <a:ext cx="863600" cy="2663825"/>
          </a:xfrm>
          <a:prstGeom prst="line">
            <a:avLst/>
          </a:prstGeom>
          <a:noFill/>
          <a:ln w="38100">
            <a:solidFill>
              <a:srgbClr val="FF0000"/>
            </a:solidFill>
            <a:round/>
            <a:headEnd/>
            <a:tailEnd type="triangle" w="med" len="med"/>
          </a:ln>
        </p:spPr>
        <p:txBody>
          <a:bodyPr/>
          <a:lstStyle/>
          <a:p>
            <a:endParaRPr lang="es-ES"/>
          </a:p>
        </p:txBody>
      </p:sp>
      <p:sp>
        <p:nvSpPr>
          <p:cNvPr id="103429" name="Line 7"/>
          <p:cNvSpPr>
            <a:spLocks noChangeShapeType="1"/>
          </p:cNvSpPr>
          <p:nvPr/>
        </p:nvSpPr>
        <p:spPr bwMode="auto">
          <a:xfrm>
            <a:off x="2627313" y="1341438"/>
            <a:ext cx="1008062" cy="3240087"/>
          </a:xfrm>
          <a:prstGeom prst="line">
            <a:avLst/>
          </a:prstGeom>
          <a:noFill/>
          <a:ln w="38100">
            <a:solidFill>
              <a:srgbClr val="FF0000"/>
            </a:solidFill>
            <a:round/>
            <a:headEnd/>
            <a:tailEnd type="triangle" w="med" len="med"/>
          </a:ln>
        </p:spPr>
        <p:txBody>
          <a:bodyPr/>
          <a:lstStyle/>
          <a:p>
            <a:endParaRPr lang="es-ES"/>
          </a:p>
        </p:txBody>
      </p:sp>
      <p:sp>
        <p:nvSpPr>
          <p:cNvPr id="103430" name="Rectangle 8"/>
          <p:cNvSpPr>
            <a:spLocks noChangeArrowheads="1"/>
          </p:cNvSpPr>
          <p:nvPr/>
        </p:nvSpPr>
        <p:spPr bwMode="auto">
          <a:xfrm>
            <a:off x="3635375" y="3500438"/>
            <a:ext cx="144463" cy="142875"/>
          </a:xfrm>
          <a:prstGeom prst="rect">
            <a:avLst/>
          </a:prstGeom>
          <a:noFill/>
          <a:ln w="9525">
            <a:solidFill>
              <a:srgbClr val="FFFF00"/>
            </a:solidFill>
            <a:miter lim="800000"/>
            <a:headEnd/>
            <a:tailEnd/>
          </a:ln>
        </p:spPr>
        <p:txBody>
          <a:bodyPr wrap="none" anchor="ctr"/>
          <a:lstStyle/>
          <a:p>
            <a:endParaRPr lang="es-MX"/>
          </a:p>
        </p:txBody>
      </p:sp>
      <p:sp>
        <p:nvSpPr>
          <p:cNvPr id="103431" name="Rectangle 10"/>
          <p:cNvSpPr>
            <a:spLocks noChangeArrowheads="1"/>
          </p:cNvSpPr>
          <p:nvPr/>
        </p:nvSpPr>
        <p:spPr bwMode="auto">
          <a:xfrm>
            <a:off x="3635375" y="4581525"/>
            <a:ext cx="144463"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2555776" y="2132856"/>
            <a:ext cx="6305550" cy="4725144"/>
          </a:xfrm>
          <a:prstGeom prst="rect">
            <a:avLst/>
          </a:prstGeom>
          <a:noFill/>
          <a:ln w="9525">
            <a:noFill/>
            <a:miter lim="800000"/>
            <a:headEnd/>
            <a:tailEnd/>
          </a:ln>
        </p:spPr>
      </p:pic>
      <p:sp>
        <p:nvSpPr>
          <p:cNvPr id="104451"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4452" name="Line 6"/>
          <p:cNvSpPr>
            <a:spLocks noChangeShapeType="1"/>
          </p:cNvSpPr>
          <p:nvPr/>
        </p:nvSpPr>
        <p:spPr bwMode="auto">
          <a:xfrm flipH="1">
            <a:off x="4500563" y="836613"/>
            <a:ext cx="71437" cy="2663825"/>
          </a:xfrm>
          <a:prstGeom prst="line">
            <a:avLst/>
          </a:prstGeom>
          <a:noFill/>
          <a:ln w="38100">
            <a:solidFill>
              <a:srgbClr val="FF0000"/>
            </a:solidFill>
            <a:round/>
            <a:headEnd/>
            <a:tailEnd type="triangle" w="med" len="med"/>
          </a:ln>
        </p:spPr>
        <p:txBody>
          <a:bodyPr/>
          <a:lstStyle/>
          <a:p>
            <a:endParaRPr lang="es-ES"/>
          </a:p>
        </p:txBody>
      </p:sp>
      <p:sp>
        <p:nvSpPr>
          <p:cNvPr id="104453" name="Line 7"/>
          <p:cNvSpPr>
            <a:spLocks noChangeShapeType="1"/>
          </p:cNvSpPr>
          <p:nvPr/>
        </p:nvSpPr>
        <p:spPr bwMode="auto">
          <a:xfrm>
            <a:off x="2627313" y="1341438"/>
            <a:ext cx="1800225" cy="3240087"/>
          </a:xfrm>
          <a:prstGeom prst="line">
            <a:avLst/>
          </a:prstGeom>
          <a:noFill/>
          <a:ln w="38100">
            <a:solidFill>
              <a:srgbClr val="FF0000"/>
            </a:solidFill>
            <a:round/>
            <a:headEnd/>
            <a:tailEnd type="triangle" w="med" len="med"/>
          </a:ln>
        </p:spPr>
        <p:txBody>
          <a:bodyPr/>
          <a:lstStyle/>
          <a:p>
            <a:endParaRPr lang="es-ES"/>
          </a:p>
        </p:txBody>
      </p:sp>
      <p:sp>
        <p:nvSpPr>
          <p:cNvPr id="104454" name="Rectangle 8"/>
          <p:cNvSpPr>
            <a:spLocks noChangeArrowheads="1"/>
          </p:cNvSpPr>
          <p:nvPr/>
        </p:nvSpPr>
        <p:spPr bwMode="auto">
          <a:xfrm>
            <a:off x="4427538" y="3500438"/>
            <a:ext cx="144462" cy="142875"/>
          </a:xfrm>
          <a:prstGeom prst="rect">
            <a:avLst/>
          </a:prstGeom>
          <a:noFill/>
          <a:ln w="9525">
            <a:solidFill>
              <a:srgbClr val="FFFF00"/>
            </a:solidFill>
            <a:miter lim="800000"/>
            <a:headEnd/>
            <a:tailEnd/>
          </a:ln>
        </p:spPr>
        <p:txBody>
          <a:bodyPr wrap="none" anchor="ctr"/>
          <a:lstStyle/>
          <a:p>
            <a:endParaRPr lang="es-MX"/>
          </a:p>
        </p:txBody>
      </p:sp>
      <p:sp>
        <p:nvSpPr>
          <p:cNvPr id="104455" name="Rectangle 9"/>
          <p:cNvSpPr>
            <a:spLocks noChangeArrowheads="1"/>
          </p:cNvSpPr>
          <p:nvPr/>
        </p:nvSpPr>
        <p:spPr bwMode="auto">
          <a:xfrm>
            <a:off x="4427538" y="4581525"/>
            <a:ext cx="144462"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2555776" y="2060848"/>
            <a:ext cx="6286500" cy="4774307"/>
          </a:xfrm>
          <a:prstGeom prst="rect">
            <a:avLst/>
          </a:prstGeom>
          <a:noFill/>
          <a:ln w="9525">
            <a:noFill/>
            <a:miter lim="800000"/>
            <a:headEnd/>
            <a:tailEnd/>
          </a:ln>
        </p:spPr>
      </p:pic>
      <p:sp>
        <p:nvSpPr>
          <p:cNvPr id="105475"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5476" name="Line 6"/>
          <p:cNvSpPr>
            <a:spLocks noChangeShapeType="1"/>
          </p:cNvSpPr>
          <p:nvPr/>
        </p:nvSpPr>
        <p:spPr bwMode="auto">
          <a:xfrm>
            <a:off x="4572000" y="836613"/>
            <a:ext cx="287338" cy="3313112"/>
          </a:xfrm>
          <a:prstGeom prst="line">
            <a:avLst/>
          </a:prstGeom>
          <a:noFill/>
          <a:ln w="38100">
            <a:solidFill>
              <a:srgbClr val="FF0000"/>
            </a:solidFill>
            <a:round/>
            <a:headEnd/>
            <a:tailEnd type="triangle" w="med" len="med"/>
          </a:ln>
        </p:spPr>
        <p:txBody>
          <a:bodyPr/>
          <a:lstStyle/>
          <a:p>
            <a:endParaRPr lang="es-ES"/>
          </a:p>
        </p:txBody>
      </p:sp>
      <p:sp>
        <p:nvSpPr>
          <p:cNvPr id="105477" name="Line 7"/>
          <p:cNvSpPr>
            <a:spLocks noChangeShapeType="1"/>
          </p:cNvSpPr>
          <p:nvPr/>
        </p:nvSpPr>
        <p:spPr bwMode="auto">
          <a:xfrm>
            <a:off x="2627313" y="1341438"/>
            <a:ext cx="2232025" cy="3816350"/>
          </a:xfrm>
          <a:prstGeom prst="line">
            <a:avLst/>
          </a:prstGeom>
          <a:noFill/>
          <a:ln w="38100">
            <a:solidFill>
              <a:srgbClr val="FF0000"/>
            </a:solidFill>
            <a:round/>
            <a:headEnd/>
            <a:tailEnd type="triangle" w="med" len="med"/>
          </a:ln>
        </p:spPr>
        <p:txBody>
          <a:bodyPr/>
          <a:lstStyle/>
          <a:p>
            <a:endParaRPr lang="es-ES"/>
          </a:p>
        </p:txBody>
      </p:sp>
      <p:sp>
        <p:nvSpPr>
          <p:cNvPr id="105478" name="Rectangle 8"/>
          <p:cNvSpPr>
            <a:spLocks noChangeArrowheads="1"/>
          </p:cNvSpPr>
          <p:nvPr/>
        </p:nvSpPr>
        <p:spPr bwMode="auto">
          <a:xfrm>
            <a:off x="4859338" y="4149725"/>
            <a:ext cx="144462" cy="142875"/>
          </a:xfrm>
          <a:prstGeom prst="rect">
            <a:avLst/>
          </a:prstGeom>
          <a:noFill/>
          <a:ln w="9525">
            <a:solidFill>
              <a:srgbClr val="FFFF00"/>
            </a:solidFill>
            <a:miter lim="800000"/>
            <a:headEnd/>
            <a:tailEnd/>
          </a:ln>
        </p:spPr>
        <p:txBody>
          <a:bodyPr wrap="none" anchor="ctr"/>
          <a:lstStyle/>
          <a:p>
            <a:endParaRPr lang="es-MX"/>
          </a:p>
        </p:txBody>
      </p:sp>
      <p:sp>
        <p:nvSpPr>
          <p:cNvPr id="105479" name="Rectangle 9"/>
          <p:cNvSpPr>
            <a:spLocks noChangeArrowheads="1"/>
          </p:cNvSpPr>
          <p:nvPr/>
        </p:nvSpPr>
        <p:spPr bwMode="auto">
          <a:xfrm>
            <a:off x="4859338" y="5157788"/>
            <a:ext cx="144462"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567880" y="2060848"/>
            <a:ext cx="6324600" cy="4797152"/>
          </a:xfrm>
          <a:prstGeom prst="rect">
            <a:avLst/>
          </a:prstGeom>
          <a:noFill/>
          <a:ln w="9525">
            <a:noFill/>
            <a:miter lim="800000"/>
            <a:headEnd/>
            <a:tailEnd/>
          </a:ln>
        </p:spPr>
      </p:pic>
      <p:sp>
        <p:nvSpPr>
          <p:cNvPr id="106499"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6500" name="Line 6"/>
          <p:cNvSpPr>
            <a:spLocks noChangeShapeType="1"/>
          </p:cNvSpPr>
          <p:nvPr/>
        </p:nvSpPr>
        <p:spPr bwMode="auto">
          <a:xfrm>
            <a:off x="4572000" y="836613"/>
            <a:ext cx="936625" cy="3313112"/>
          </a:xfrm>
          <a:prstGeom prst="line">
            <a:avLst/>
          </a:prstGeom>
          <a:noFill/>
          <a:ln w="38100">
            <a:solidFill>
              <a:srgbClr val="FF0000"/>
            </a:solidFill>
            <a:round/>
            <a:headEnd/>
            <a:tailEnd type="triangle" w="med" len="med"/>
          </a:ln>
        </p:spPr>
        <p:txBody>
          <a:bodyPr/>
          <a:lstStyle/>
          <a:p>
            <a:endParaRPr lang="es-ES"/>
          </a:p>
        </p:txBody>
      </p:sp>
      <p:sp>
        <p:nvSpPr>
          <p:cNvPr id="106501" name="Line 7"/>
          <p:cNvSpPr>
            <a:spLocks noChangeShapeType="1"/>
          </p:cNvSpPr>
          <p:nvPr/>
        </p:nvSpPr>
        <p:spPr bwMode="auto">
          <a:xfrm>
            <a:off x="2627313" y="1341438"/>
            <a:ext cx="2881312" cy="3816350"/>
          </a:xfrm>
          <a:prstGeom prst="line">
            <a:avLst/>
          </a:prstGeom>
          <a:noFill/>
          <a:ln w="38100">
            <a:solidFill>
              <a:srgbClr val="FF0000"/>
            </a:solidFill>
            <a:round/>
            <a:headEnd/>
            <a:tailEnd type="triangle" w="med" len="med"/>
          </a:ln>
        </p:spPr>
        <p:txBody>
          <a:bodyPr/>
          <a:lstStyle/>
          <a:p>
            <a:endParaRPr lang="es-ES"/>
          </a:p>
        </p:txBody>
      </p:sp>
      <p:sp>
        <p:nvSpPr>
          <p:cNvPr id="106502" name="Rectangle 8"/>
          <p:cNvSpPr>
            <a:spLocks noChangeArrowheads="1"/>
          </p:cNvSpPr>
          <p:nvPr/>
        </p:nvSpPr>
        <p:spPr bwMode="auto">
          <a:xfrm>
            <a:off x="5508625" y="4149725"/>
            <a:ext cx="144463" cy="142875"/>
          </a:xfrm>
          <a:prstGeom prst="rect">
            <a:avLst/>
          </a:prstGeom>
          <a:noFill/>
          <a:ln w="9525">
            <a:solidFill>
              <a:srgbClr val="FFFF00"/>
            </a:solidFill>
            <a:miter lim="800000"/>
            <a:headEnd/>
            <a:tailEnd/>
          </a:ln>
        </p:spPr>
        <p:txBody>
          <a:bodyPr wrap="none" anchor="ctr"/>
          <a:lstStyle/>
          <a:p>
            <a:endParaRPr lang="es-MX"/>
          </a:p>
        </p:txBody>
      </p:sp>
      <p:sp>
        <p:nvSpPr>
          <p:cNvPr id="106503" name="Rectangle 9"/>
          <p:cNvSpPr>
            <a:spLocks noChangeArrowheads="1"/>
          </p:cNvSpPr>
          <p:nvPr/>
        </p:nvSpPr>
        <p:spPr bwMode="auto">
          <a:xfrm>
            <a:off x="5508625" y="5157788"/>
            <a:ext cx="144463"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cstate="print"/>
          <a:srcRect/>
          <a:stretch>
            <a:fillRect/>
          </a:stretch>
        </p:blipFill>
        <p:spPr bwMode="auto">
          <a:xfrm>
            <a:off x="2627784" y="2060848"/>
            <a:ext cx="6315075" cy="4797152"/>
          </a:xfrm>
          <a:prstGeom prst="rect">
            <a:avLst/>
          </a:prstGeom>
          <a:noFill/>
          <a:ln w="9525">
            <a:noFill/>
            <a:miter lim="800000"/>
            <a:headEnd/>
            <a:tailEnd/>
          </a:ln>
        </p:spPr>
      </p:pic>
      <p:sp>
        <p:nvSpPr>
          <p:cNvPr id="107523" name="Rectangle 6"/>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107524" name="Line 7"/>
          <p:cNvSpPr>
            <a:spLocks noChangeShapeType="1"/>
          </p:cNvSpPr>
          <p:nvPr/>
        </p:nvSpPr>
        <p:spPr bwMode="auto">
          <a:xfrm>
            <a:off x="4572000" y="836613"/>
            <a:ext cx="1512888" cy="4321175"/>
          </a:xfrm>
          <a:prstGeom prst="line">
            <a:avLst/>
          </a:prstGeom>
          <a:noFill/>
          <a:ln w="38100">
            <a:solidFill>
              <a:srgbClr val="FF0000"/>
            </a:solidFill>
            <a:round/>
            <a:headEnd/>
            <a:tailEnd type="triangle" w="med" len="med"/>
          </a:ln>
        </p:spPr>
        <p:txBody>
          <a:bodyPr/>
          <a:lstStyle/>
          <a:p>
            <a:endParaRPr lang="es-ES"/>
          </a:p>
        </p:txBody>
      </p:sp>
      <p:sp>
        <p:nvSpPr>
          <p:cNvPr id="107525" name="Line 8"/>
          <p:cNvSpPr>
            <a:spLocks noChangeShapeType="1"/>
          </p:cNvSpPr>
          <p:nvPr/>
        </p:nvSpPr>
        <p:spPr bwMode="auto">
          <a:xfrm>
            <a:off x="2627313" y="1341438"/>
            <a:ext cx="3529012" cy="1582737"/>
          </a:xfrm>
          <a:prstGeom prst="line">
            <a:avLst/>
          </a:prstGeom>
          <a:noFill/>
          <a:ln w="38100">
            <a:solidFill>
              <a:srgbClr val="FF0000"/>
            </a:solidFill>
            <a:round/>
            <a:headEnd/>
            <a:tailEnd type="triangle" w="med" len="med"/>
          </a:ln>
        </p:spPr>
        <p:txBody>
          <a:bodyPr/>
          <a:lstStyle/>
          <a:p>
            <a:endParaRPr lang="es-ES"/>
          </a:p>
        </p:txBody>
      </p:sp>
      <p:sp>
        <p:nvSpPr>
          <p:cNvPr id="107526" name="Rectangle 9"/>
          <p:cNvSpPr>
            <a:spLocks noChangeArrowheads="1"/>
          </p:cNvSpPr>
          <p:nvPr/>
        </p:nvSpPr>
        <p:spPr bwMode="auto">
          <a:xfrm>
            <a:off x="6084888" y="5157788"/>
            <a:ext cx="144462" cy="142875"/>
          </a:xfrm>
          <a:prstGeom prst="rect">
            <a:avLst/>
          </a:prstGeom>
          <a:noFill/>
          <a:ln w="9525">
            <a:solidFill>
              <a:srgbClr val="FFFF00"/>
            </a:solidFill>
            <a:miter lim="800000"/>
            <a:headEnd/>
            <a:tailEnd/>
          </a:ln>
        </p:spPr>
        <p:txBody>
          <a:bodyPr wrap="none" anchor="ctr"/>
          <a:lstStyle/>
          <a:p>
            <a:endParaRPr lang="es-MX"/>
          </a:p>
        </p:txBody>
      </p:sp>
      <p:sp>
        <p:nvSpPr>
          <p:cNvPr id="107527" name="Rectangle 10"/>
          <p:cNvSpPr>
            <a:spLocks noChangeArrowheads="1"/>
          </p:cNvSpPr>
          <p:nvPr/>
        </p:nvSpPr>
        <p:spPr bwMode="auto">
          <a:xfrm>
            <a:off x="6156325" y="2924175"/>
            <a:ext cx="144463" cy="142875"/>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5"/>
          <p:cNvSpPr>
            <a:spLocks noChangeArrowheads="1"/>
          </p:cNvSpPr>
          <p:nvPr/>
        </p:nvSpPr>
        <p:spPr bwMode="auto">
          <a:xfrm>
            <a:off x="0" y="404664"/>
            <a:ext cx="9144000" cy="369332"/>
          </a:xfrm>
          <a:prstGeom prst="rect">
            <a:avLst/>
          </a:prstGeom>
          <a:noFill/>
          <a:ln w="9525">
            <a:noFill/>
            <a:miter lim="800000"/>
            <a:headEnd/>
            <a:tailEnd/>
          </a:ln>
        </p:spPr>
        <p:txBody>
          <a:bodyPr>
            <a:spAutoFit/>
          </a:bodyPr>
          <a:lstStyle/>
          <a:p>
            <a:r>
              <a:rPr lang="es-MX" dirty="0">
                <a:solidFill>
                  <a:schemeClr val="tx2"/>
                </a:solidFill>
              </a:rPr>
              <a:t>Y queda de la siguiente manera:</a:t>
            </a:r>
          </a:p>
        </p:txBody>
      </p:sp>
      <p:pic>
        <p:nvPicPr>
          <p:cNvPr id="6" name="Picture 2"/>
          <p:cNvPicPr>
            <a:picLocks noChangeAspect="1" noChangeArrowheads="1"/>
          </p:cNvPicPr>
          <p:nvPr/>
        </p:nvPicPr>
        <p:blipFill>
          <a:blip r:embed="rId2" cstate="print"/>
          <a:srcRect/>
          <a:stretch>
            <a:fillRect/>
          </a:stretch>
        </p:blipFill>
        <p:spPr bwMode="auto">
          <a:xfrm>
            <a:off x="611560" y="908720"/>
            <a:ext cx="7920880" cy="5616624"/>
          </a:xfrm>
          <a:prstGeom prst="rect">
            <a:avLst/>
          </a:prstGeom>
          <a:noFill/>
          <a:ln w="9525">
            <a:noFill/>
            <a:miter lim="800000"/>
            <a:headEnd/>
            <a:tailEnd/>
          </a:ln>
        </p:spPr>
      </p:pic>
    </p:spTree>
  </p:cSld>
  <p:clrMapOvr>
    <a:masterClrMapping/>
  </p:clrMapOvr>
  <p:transition spd="slow">
    <p:wheel spokes="8"/>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51520" y="1052736"/>
            <a:ext cx="8568952" cy="5112567"/>
          </a:xfrm>
          <a:prstGeom prst="rect">
            <a:avLst/>
          </a:prstGeom>
          <a:noFill/>
          <a:ln w="9525">
            <a:noFill/>
            <a:miter lim="800000"/>
            <a:headEnd/>
            <a:tailEnd/>
          </a:ln>
        </p:spPr>
      </p:pic>
      <p:sp>
        <p:nvSpPr>
          <p:cNvPr id="108547" name="Rectangle 5"/>
          <p:cNvSpPr>
            <a:spLocks noChangeArrowheads="1"/>
          </p:cNvSpPr>
          <p:nvPr/>
        </p:nvSpPr>
        <p:spPr bwMode="auto">
          <a:xfrm>
            <a:off x="0" y="0"/>
            <a:ext cx="9144000" cy="923330"/>
          </a:xfrm>
          <a:prstGeom prst="rect">
            <a:avLst/>
          </a:prstGeom>
          <a:noFill/>
          <a:ln w="9525">
            <a:noFill/>
            <a:miter lim="800000"/>
            <a:headEnd/>
            <a:tailEnd/>
          </a:ln>
        </p:spPr>
        <p:txBody>
          <a:bodyPr>
            <a:spAutoFit/>
          </a:bodyPr>
          <a:lstStyle/>
          <a:p>
            <a:r>
              <a:rPr lang="es-MX" dirty="0">
                <a:solidFill>
                  <a:schemeClr val="tx2"/>
                </a:solidFill>
              </a:rPr>
              <a:t>ahora tendrás que cambiarte de </a:t>
            </a:r>
            <a:r>
              <a:rPr lang="es-MX" dirty="0" err="1">
                <a:solidFill>
                  <a:schemeClr val="tx2"/>
                </a:solidFill>
              </a:rPr>
              <a:t>layer</a:t>
            </a:r>
            <a:endParaRPr lang="es-MX" dirty="0">
              <a:solidFill>
                <a:schemeClr val="tx2"/>
              </a:solidFill>
            </a:endParaRPr>
          </a:p>
          <a:p>
            <a:r>
              <a:rPr lang="es-MX" dirty="0">
                <a:solidFill>
                  <a:schemeClr val="tx2"/>
                </a:solidFill>
              </a:rPr>
              <a:t>Escribimos </a:t>
            </a:r>
            <a:r>
              <a:rPr lang="es-MX" b="1" dirty="0">
                <a:solidFill>
                  <a:schemeClr val="tx2"/>
                </a:solidFill>
              </a:rPr>
              <a:t>la &lt;&lt;</a:t>
            </a:r>
          </a:p>
          <a:p>
            <a:r>
              <a:rPr lang="es-MX" dirty="0">
                <a:solidFill>
                  <a:schemeClr val="tx2"/>
                </a:solidFill>
              </a:rPr>
              <a:t>Seleccionamos el de cotas y después </a:t>
            </a:r>
            <a:r>
              <a:rPr lang="es-MX" dirty="0" err="1">
                <a:solidFill>
                  <a:schemeClr val="tx2"/>
                </a:solidFill>
              </a:rPr>
              <a:t>current</a:t>
            </a:r>
            <a:r>
              <a:rPr lang="es-MX" dirty="0">
                <a:solidFill>
                  <a:schemeClr val="tx2"/>
                </a:solidFill>
              </a:rPr>
              <a:t> y </a:t>
            </a:r>
            <a:r>
              <a:rPr lang="es-MX" b="1" dirty="0">
                <a:solidFill>
                  <a:schemeClr val="tx2"/>
                </a:solidFill>
              </a:rPr>
              <a:t>X</a:t>
            </a:r>
            <a:r>
              <a:rPr lang="es-MX" dirty="0">
                <a:solidFill>
                  <a:schemeClr val="tx2"/>
                </a:solidFill>
              </a:rPr>
              <a:t> </a:t>
            </a:r>
          </a:p>
        </p:txBody>
      </p:sp>
      <p:sp>
        <p:nvSpPr>
          <p:cNvPr id="108548" name="Line 6"/>
          <p:cNvSpPr>
            <a:spLocks noChangeShapeType="1"/>
          </p:cNvSpPr>
          <p:nvPr/>
        </p:nvSpPr>
        <p:spPr bwMode="auto">
          <a:xfrm flipH="1">
            <a:off x="3779912" y="836712"/>
            <a:ext cx="576064" cy="792088"/>
          </a:xfrm>
          <a:prstGeom prst="line">
            <a:avLst/>
          </a:prstGeom>
          <a:noFill/>
          <a:ln w="38100">
            <a:solidFill>
              <a:srgbClr val="FF0000"/>
            </a:solidFill>
            <a:round/>
            <a:headEnd/>
            <a:tailEnd type="triangle" w="med" len="med"/>
          </a:ln>
        </p:spPr>
        <p:txBody>
          <a:bodyPr/>
          <a:lstStyle/>
          <a:p>
            <a:endParaRPr lang="es-ES"/>
          </a:p>
        </p:txBody>
      </p:sp>
      <p:sp>
        <p:nvSpPr>
          <p:cNvPr id="108549" name="Line 7"/>
          <p:cNvSpPr>
            <a:spLocks noChangeShapeType="1"/>
          </p:cNvSpPr>
          <p:nvPr/>
        </p:nvSpPr>
        <p:spPr bwMode="auto">
          <a:xfrm flipH="1">
            <a:off x="2627313" y="549275"/>
            <a:ext cx="720725" cy="2087563"/>
          </a:xfrm>
          <a:prstGeom prst="line">
            <a:avLst/>
          </a:prstGeom>
          <a:noFill/>
          <a:ln w="38100">
            <a:solidFill>
              <a:srgbClr val="FF0000"/>
            </a:solidFill>
            <a:round/>
            <a:headEnd/>
            <a:tailEnd type="triangle" w="med" len="med"/>
          </a:ln>
        </p:spPr>
        <p:txBody>
          <a:bodyPr/>
          <a:lstStyle/>
          <a:p>
            <a:endParaRPr lang="es-ES"/>
          </a:p>
        </p:txBody>
      </p:sp>
      <p:sp>
        <p:nvSpPr>
          <p:cNvPr id="7" name="Line 6"/>
          <p:cNvSpPr>
            <a:spLocks noChangeShapeType="1"/>
          </p:cNvSpPr>
          <p:nvPr/>
        </p:nvSpPr>
        <p:spPr bwMode="auto">
          <a:xfrm flipH="1">
            <a:off x="467544" y="836712"/>
            <a:ext cx="4464496" cy="36004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043608" y="1412776"/>
            <a:ext cx="6840760" cy="4392488"/>
          </a:xfrm>
          <a:prstGeom prst="rect">
            <a:avLst/>
          </a:prstGeom>
          <a:noFill/>
          <a:ln w="9525">
            <a:noFill/>
            <a:miter lim="800000"/>
            <a:headEnd/>
            <a:tailEnd/>
          </a:ln>
        </p:spPr>
      </p:pic>
      <p:sp>
        <p:nvSpPr>
          <p:cNvPr id="109571" name="Rectangle 4"/>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r>
              <a:rPr lang="es-MX" dirty="0">
                <a:solidFill>
                  <a:schemeClr val="tx2"/>
                </a:solidFill>
              </a:rPr>
              <a:t>Y estando en </a:t>
            </a:r>
            <a:r>
              <a:rPr lang="es-MX" dirty="0" err="1">
                <a:solidFill>
                  <a:schemeClr val="tx2"/>
                </a:solidFill>
              </a:rPr>
              <a:t>Dimension</a:t>
            </a:r>
            <a:r>
              <a:rPr lang="es-MX" dirty="0">
                <a:solidFill>
                  <a:schemeClr val="tx2"/>
                </a:solidFill>
              </a:rPr>
              <a:t> Style. </a:t>
            </a:r>
            <a:br>
              <a:rPr lang="es-MX" dirty="0">
                <a:solidFill>
                  <a:schemeClr val="tx2"/>
                </a:solidFill>
              </a:rPr>
            </a:br>
            <a:r>
              <a:rPr lang="es-MX" dirty="0" err="1">
                <a:solidFill>
                  <a:schemeClr val="tx2"/>
                </a:solidFill>
              </a:rPr>
              <a:t>command</a:t>
            </a:r>
            <a:r>
              <a:rPr lang="es-MX" dirty="0">
                <a:solidFill>
                  <a:schemeClr val="tx2"/>
                </a:solidFill>
              </a:rPr>
              <a:t>: D«  (</a:t>
            </a:r>
            <a:r>
              <a:rPr lang="es-MX" dirty="0" err="1">
                <a:solidFill>
                  <a:schemeClr val="tx2"/>
                </a:solidFill>
              </a:rPr>
              <a:t>dimension</a:t>
            </a:r>
            <a:r>
              <a:rPr lang="es-MX" dirty="0">
                <a:solidFill>
                  <a:schemeClr val="tx2"/>
                </a:solidFill>
              </a:rPr>
              <a:t> </a:t>
            </a:r>
            <a:r>
              <a:rPr lang="es-MX" dirty="0" err="1">
                <a:solidFill>
                  <a:schemeClr val="tx2"/>
                </a:solidFill>
              </a:rPr>
              <a:t>style</a:t>
            </a:r>
            <a:r>
              <a:rPr lang="es-MX" dirty="0">
                <a:solidFill>
                  <a:schemeClr val="tx2"/>
                </a:solidFill>
              </a:rPr>
              <a:t>)</a:t>
            </a:r>
            <a:br>
              <a:rPr lang="es-MX" dirty="0">
                <a:solidFill>
                  <a:schemeClr val="tx2"/>
                </a:solidFill>
              </a:rPr>
            </a:br>
            <a:r>
              <a:rPr lang="es-MX" dirty="0" err="1">
                <a:solidFill>
                  <a:schemeClr val="tx2"/>
                </a:solidFill>
              </a:rPr>
              <a:t>command</a:t>
            </a:r>
            <a:r>
              <a:rPr lang="es-MX" dirty="0">
                <a:solidFill>
                  <a:schemeClr val="tx2"/>
                </a:solidFill>
              </a:rPr>
              <a:t>: darle </a:t>
            </a:r>
            <a:r>
              <a:rPr lang="es-MX" dirty="0" err="1">
                <a:solidFill>
                  <a:schemeClr val="tx2"/>
                </a:solidFill>
              </a:rPr>
              <a:t>ci</a:t>
            </a:r>
            <a:r>
              <a:rPr lang="es-MX" dirty="0">
                <a:solidFill>
                  <a:schemeClr val="tx2"/>
                </a:solidFill>
              </a:rPr>
              <a:t>  (</a:t>
            </a:r>
            <a:r>
              <a:rPr lang="es-MX" dirty="0" err="1">
                <a:solidFill>
                  <a:schemeClr val="tx2"/>
                </a:solidFill>
              </a:rPr>
              <a:t>click</a:t>
            </a:r>
            <a:r>
              <a:rPr lang="es-MX" dirty="0">
                <a:solidFill>
                  <a:schemeClr val="tx2"/>
                </a:solidFill>
              </a:rPr>
              <a:t> izquierdo) en </a:t>
            </a:r>
            <a:r>
              <a:rPr lang="es-MX" dirty="0" err="1">
                <a:solidFill>
                  <a:schemeClr val="tx2"/>
                </a:solidFill>
              </a:rPr>
              <a:t>modify</a:t>
            </a:r>
            <a:endParaRPr lang="es-ES" dirty="0">
              <a:solidFill>
                <a:schemeClr val="tx2"/>
              </a:solidFill>
            </a:endParaRPr>
          </a:p>
        </p:txBody>
      </p:sp>
      <p:sp>
        <p:nvSpPr>
          <p:cNvPr id="109572" name="Line 5"/>
          <p:cNvSpPr>
            <a:spLocks noChangeShapeType="1"/>
          </p:cNvSpPr>
          <p:nvPr/>
        </p:nvSpPr>
        <p:spPr bwMode="auto">
          <a:xfrm>
            <a:off x="2339975" y="836613"/>
            <a:ext cx="4824413" cy="23764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0"/>
            <a:ext cx="9144000" cy="2997200"/>
          </a:xfrm>
        </p:spPr>
        <p:txBody>
          <a:bodyPr/>
          <a:lstStyle/>
          <a:p>
            <a:pPr algn="l" eaLnBrk="1" hangingPunct="1"/>
            <a:r>
              <a:rPr lang="es-MX" sz="2000" dirty="0"/>
              <a:t>De aquí en adelante cuando veas command: tendras que escribir lo que se te indique así que inicia con la practica</a:t>
            </a:r>
            <a:br>
              <a:rPr lang="es-MX" sz="2000" b="1" dirty="0"/>
            </a:br>
            <a:r>
              <a:rPr lang="es-MX" sz="2000" dirty="0"/>
              <a:t>command: O«  (offset)</a:t>
            </a:r>
            <a:br>
              <a:rPr lang="es-MX" sz="2000" dirty="0"/>
            </a:br>
            <a:r>
              <a:rPr lang="es-MX" sz="2000" dirty="0"/>
              <a:t>command: 15«</a:t>
            </a:r>
            <a:br>
              <a:rPr lang="es-MX" sz="2000" dirty="0"/>
            </a:br>
            <a:r>
              <a:rPr lang="es-MX" sz="2000" dirty="0"/>
              <a:t>command: tocar esta linea con un ci (click izquierdo)</a:t>
            </a:r>
            <a:br>
              <a:rPr lang="es-MX" sz="2000" dirty="0"/>
            </a:br>
            <a:r>
              <a:rPr lang="es-MX" sz="2000" dirty="0"/>
              <a:t>                  y colocar el cursor del mouse en esta dirección y darle ci y terminar                         con un cd (click derecho)</a:t>
            </a:r>
            <a:endParaRPr lang="es-ES" sz="2000" dirty="0"/>
          </a:p>
        </p:txBody>
      </p:sp>
      <p:sp>
        <p:nvSpPr>
          <p:cNvPr id="28678" name="Rectangle 8"/>
          <p:cNvSpPr>
            <a:spLocks noChangeArrowheads="1"/>
          </p:cNvSpPr>
          <p:nvPr/>
        </p:nvSpPr>
        <p:spPr bwMode="auto">
          <a:xfrm>
            <a:off x="6659563" y="6713538"/>
            <a:ext cx="144462" cy="144462"/>
          </a:xfrm>
          <a:prstGeom prst="rect">
            <a:avLst/>
          </a:prstGeom>
          <a:noFill/>
          <a:ln w="9525">
            <a:solidFill>
              <a:schemeClr val="bg1"/>
            </a:solidFill>
            <a:miter lim="800000"/>
            <a:headEnd/>
            <a:tailEnd/>
          </a:ln>
        </p:spPr>
        <p:txBody>
          <a:bodyPr wrap="none" anchor="ctr"/>
          <a:lstStyle/>
          <a:p>
            <a:endParaRPr lang="es-MX"/>
          </a:p>
        </p:txBody>
      </p:sp>
      <p:pic>
        <p:nvPicPr>
          <p:cNvPr id="59394" name="Picture 2"/>
          <p:cNvPicPr>
            <a:picLocks noChangeAspect="1" noChangeArrowheads="1"/>
          </p:cNvPicPr>
          <p:nvPr/>
        </p:nvPicPr>
        <p:blipFill>
          <a:blip r:embed="rId2" cstate="print"/>
          <a:srcRect/>
          <a:stretch>
            <a:fillRect/>
          </a:stretch>
        </p:blipFill>
        <p:spPr bwMode="auto">
          <a:xfrm>
            <a:off x="2987824" y="2996952"/>
            <a:ext cx="6156176" cy="3861048"/>
          </a:xfrm>
          <a:prstGeom prst="rect">
            <a:avLst/>
          </a:prstGeom>
          <a:noFill/>
          <a:ln w="9525">
            <a:noFill/>
            <a:miter lim="800000"/>
            <a:headEnd/>
            <a:tailEnd/>
          </a:ln>
        </p:spPr>
      </p:pic>
      <p:sp>
        <p:nvSpPr>
          <p:cNvPr id="8" name="Line 5"/>
          <p:cNvSpPr>
            <a:spLocks noChangeShapeType="1"/>
          </p:cNvSpPr>
          <p:nvPr/>
        </p:nvSpPr>
        <p:spPr bwMode="auto">
          <a:xfrm>
            <a:off x="5940424" y="2205038"/>
            <a:ext cx="935832" cy="4652962"/>
          </a:xfrm>
          <a:prstGeom prst="line">
            <a:avLst/>
          </a:prstGeom>
          <a:noFill/>
          <a:ln w="57150">
            <a:solidFill>
              <a:srgbClr val="FF0000"/>
            </a:solidFill>
            <a:round/>
            <a:headEnd/>
            <a:tailEnd type="triangle" w="med" len="med"/>
          </a:ln>
        </p:spPr>
        <p:txBody>
          <a:bodyPr/>
          <a:lstStyle/>
          <a:p>
            <a:endParaRPr lang="es-ES"/>
          </a:p>
        </p:txBody>
      </p:sp>
      <p:sp>
        <p:nvSpPr>
          <p:cNvPr id="9" name="Line 5"/>
          <p:cNvSpPr>
            <a:spLocks noChangeShapeType="1"/>
          </p:cNvSpPr>
          <p:nvPr/>
        </p:nvSpPr>
        <p:spPr bwMode="auto">
          <a:xfrm flipH="1">
            <a:off x="5724128" y="2490788"/>
            <a:ext cx="1440160" cy="2738412"/>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187624" y="1268760"/>
            <a:ext cx="5457825" cy="4962525"/>
          </a:xfrm>
          <a:prstGeom prst="rect">
            <a:avLst/>
          </a:prstGeom>
          <a:noFill/>
          <a:ln w="9525">
            <a:noFill/>
            <a:miter lim="800000"/>
            <a:headEnd/>
            <a:tailEnd/>
          </a:ln>
        </p:spPr>
      </p:pic>
      <p:sp>
        <p:nvSpPr>
          <p:cNvPr id="110595" name="Rectangle 5"/>
          <p:cNvSpPr>
            <a:spLocks noChangeArrowheads="1"/>
          </p:cNvSpPr>
          <p:nvPr/>
        </p:nvSpPr>
        <p:spPr bwMode="auto">
          <a:xfrm>
            <a:off x="0" y="260648"/>
            <a:ext cx="9144000" cy="646331"/>
          </a:xfrm>
          <a:prstGeom prst="rect">
            <a:avLst/>
          </a:prstGeom>
          <a:noFill/>
          <a:ln w="9525">
            <a:noFill/>
            <a:miter lim="800000"/>
            <a:headEnd/>
            <a:tailEnd/>
          </a:ln>
        </p:spPr>
        <p:txBody>
          <a:bodyPr wrap="square">
            <a:spAutoFit/>
          </a:bodyPr>
          <a:lstStyle/>
          <a:p>
            <a:r>
              <a:rPr lang="es-MX" dirty="0">
                <a:solidFill>
                  <a:schemeClr val="tx2"/>
                </a:solidFill>
              </a:rPr>
              <a:t>Seleccionar la pestaña “Symbols and </a:t>
            </a:r>
            <a:r>
              <a:rPr lang="es-MX" dirty="0" err="1">
                <a:solidFill>
                  <a:schemeClr val="tx2"/>
                </a:solidFill>
              </a:rPr>
              <a:t>Arrows</a:t>
            </a:r>
            <a:r>
              <a:rPr lang="es-MX" dirty="0">
                <a:solidFill>
                  <a:schemeClr val="tx2"/>
                </a:solidFill>
              </a:rPr>
              <a:t>”.</a:t>
            </a:r>
          </a:p>
          <a:p>
            <a:r>
              <a:rPr lang="es-MX" dirty="0">
                <a:solidFill>
                  <a:schemeClr val="tx2"/>
                </a:solidFill>
              </a:rPr>
              <a:t>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y pon un 4 (tamaño de flecha)</a:t>
            </a:r>
            <a:endParaRPr lang="es-ES" dirty="0">
              <a:solidFill>
                <a:schemeClr val="tx2"/>
              </a:solidFill>
            </a:endParaRPr>
          </a:p>
        </p:txBody>
      </p:sp>
      <p:sp>
        <p:nvSpPr>
          <p:cNvPr id="110596" name="Line 6"/>
          <p:cNvSpPr>
            <a:spLocks noChangeShapeType="1"/>
          </p:cNvSpPr>
          <p:nvPr/>
        </p:nvSpPr>
        <p:spPr bwMode="auto">
          <a:xfrm flipH="1">
            <a:off x="2411760" y="548680"/>
            <a:ext cx="791716" cy="1080120"/>
          </a:xfrm>
          <a:prstGeom prst="line">
            <a:avLst/>
          </a:prstGeom>
          <a:noFill/>
          <a:ln w="38100">
            <a:solidFill>
              <a:srgbClr val="FF0000"/>
            </a:solidFill>
            <a:round/>
            <a:headEnd/>
            <a:tailEnd type="triangle" w="med" len="med"/>
          </a:ln>
        </p:spPr>
        <p:txBody>
          <a:bodyPr/>
          <a:lstStyle/>
          <a:p>
            <a:endParaRPr lang="es-ES"/>
          </a:p>
        </p:txBody>
      </p:sp>
      <p:sp>
        <p:nvSpPr>
          <p:cNvPr id="110597" name="Line 9"/>
          <p:cNvSpPr>
            <a:spLocks noChangeShapeType="1"/>
          </p:cNvSpPr>
          <p:nvPr/>
        </p:nvSpPr>
        <p:spPr bwMode="auto">
          <a:xfrm flipH="1">
            <a:off x="1619672" y="836712"/>
            <a:ext cx="2377132" cy="2808312"/>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043608" y="980728"/>
            <a:ext cx="6211813" cy="5413623"/>
          </a:xfrm>
          <a:prstGeom prst="rect">
            <a:avLst/>
          </a:prstGeom>
          <a:noFill/>
          <a:ln w="9525">
            <a:noFill/>
            <a:miter lim="800000"/>
            <a:headEnd/>
            <a:tailEnd/>
          </a:ln>
        </p:spPr>
      </p:pic>
      <p:sp>
        <p:nvSpPr>
          <p:cNvPr id="111619" name="Rectangle 5"/>
          <p:cNvSpPr>
            <a:spLocks noChangeArrowheads="1"/>
          </p:cNvSpPr>
          <p:nvPr/>
        </p:nvSpPr>
        <p:spPr bwMode="auto">
          <a:xfrm>
            <a:off x="0" y="0"/>
            <a:ext cx="9144000" cy="646331"/>
          </a:xfrm>
          <a:prstGeom prst="rect">
            <a:avLst/>
          </a:prstGeom>
          <a:noFill/>
          <a:ln w="9525">
            <a:noFill/>
            <a:miter lim="800000"/>
            <a:headEnd/>
            <a:tailEnd/>
          </a:ln>
        </p:spPr>
        <p:txBody>
          <a:bodyPr>
            <a:spAutoFit/>
          </a:bodyPr>
          <a:lstStyle/>
          <a:p>
            <a:r>
              <a:rPr lang="es-MX" dirty="0">
                <a:solidFill>
                  <a:schemeClr val="tx2"/>
                </a:solidFill>
              </a:rPr>
              <a:t>Da clic en la pestaña </a:t>
            </a:r>
            <a:r>
              <a:rPr lang="es-MX" dirty="0" err="1">
                <a:solidFill>
                  <a:schemeClr val="tx2"/>
                </a:solidFill>
              </a:rPr>
              <a:t>text</a:t>
            </a:r>
            <a:endParaRPr lang="es-MX" dirty="0">
              <a:solidFill>
                <a:schemeClr val="tx2"/>
              </a:solidFill>
            </a:endParaRPr>
          </a:p>
          <a:p>
            <a:r>
              <a:rPr lang="es-MX" dirty="0">
                <a:solidFill>
                  <a:schemeClr val="tx2"/>
                </a:solidFill>
              </a:rPr>
              <a:t>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elige horizontal</a:t>
            </a:r>
            <a:endParaRPr lang="es-ES" dirty="0">
              <a:solidFill>
                <a:schemeClr val="tx2"/>
              </a:solidFill>
            </a:endParaRPr>
          </a:p>
        </p:txBody>
      </p:sp>
      <p:sp>
        <p:nvSpPr>
          <p:cNvPr id="111620" name="Line 6"/>
          <p:cNvSpPr>
            <a:spLocks noChangeShapeType="1"/>
          </p:cNvSpPr>
          <p:nvPr/>
        </p:nvSpPr>
        <p:spPr bwMode="auto">
          <a:xfrm>
            <a:off x="4571702" y="548680"/>
            <a:ext cx="298" cy="3456384"/>
          </a:xfrm>
          <a:prstGeom prst="line">
            <a:avLst/>
          </a:prstGeom>
          <a:noFill/>
          <a:ln w="38100">
            <a:solidFill>
              <a:srgbClr val="FF0000"/>
            </a:solidFill>
            <a:round/>
            <a:headEnd/>
            <a:tailEnd type="triangle" w="med" len="med"/>
          </a:ln>
        </p:spPr>
        <p:txBody>
          <a:bodyPr/>
          <a:lstStyle/>
          <a:p>
            <a:endParaRPr lang="es-ES"/>
          </a:p>
        </p:txBody>
      </p:sp>
      <p:sp>
        <p:nvSpPr>
          <p:cNvPr id="111621" name="Line 8"/>
          <p:cNvSpPr>
            <a:spLocks noChangeShapeType="1"/>
          </p:cNvSpPr>
          <p:nvPr/>
        </p:nvSpPr>
        <p:spPr bwMode="auto">
          <a:xfrm>
            <a:off x="1908175" y="188913"/>
            <a:ext cx="1008063" cy="12954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835696" y="1412776"/>
            <a:ext cx="5448300" cy="4962525"/>
          </a:xfrm>
          <a:prstGeom prst="rect">
            <a:avLst/>
          </a:prstGeom>
          <a:noFill/>
          <a:ln w="9525">
            <a:noFill/>
            <a:miter lim="800000"/>
            <a:headEnd/>
            <a:tailEnd/>
          </a:ln>
        </p:spPr>
      </p:pic>
      <p:sp>
        <p:nvSpPr>
          <p:cNvPr id="112643" name="Rectangle 5"/>
          <p:cNvSpPr>
            <a:spLocks noChangeArrowheads="1"/>
          </p:cNvSpPr>
          <p:nvPr/>
        </p:nvSpPr>
        <p:spPr bwMode="auto">
          <a:xfrm>
            <a:off x="0" y="0"/>
            <a:ext cx="9144000" cy="646331"/>
          </a:xfrm>
          <a:prstGeom prst="rect">
            <a:avLst/>
          </a:prstGeom>
          <a:noFill/>
          <a:ln w="9525">
            <a:noFill/>
            <a:miter lim="800000"/>
            <a:headEnd/>
            <a:tailEnd/>
          </a:ln>
        </p:spPr>
        <p:txBody>
          <a:bodyPr>
            <a:spAutoFit/>
          </a:bodyPr>
          <a:lstStyle/>
          <a:p>
            <a:r>
              <a:rPr lang="es-MX" dirty="0">
                <a:solidFill>
                  <a:schemeClr val="tx2"/>
                </a:solidFill>
              </a:rPr>
              <a:t>Y estando en </a:t>
            </a:r>
            <a:r>
              <a:rPr lang="es-MX" dirty="0" err="1">
                <a:solidFill>
                  <a:schemeClr val="tx2"/>
                </a:solidFill>
              </a:rPr>
              <a:t>primary</a:t>
            </a:r>
            <a:r>
              <a:rPr lang="es-MX" dirty="0">
                <a:solidFill>
                  <a:schemeClr val="tx2"/>
                </a:solidFill>
              </a:rPr>
              <a:t> </a:t>
            </a:r>
            <a:r>
              <a:rPr lang="es-MX" dirty="0" err="1">
                <a:solidFill>
                  <a:schemeClr val="tx2"/>
                </a:solidFill>
              </a:rPr>
              <a:t>units</a:t>
            </a:r>
            <a:r>
              <a:rPr lang="es-MX" dirty="0">
                <a:solidFill>
                  <a:schemeClr val="tx2"/>
                </a:solidFill>
              </a:rPr>
              <a:t>  </a:t>
            </a:r>
            <a:br>
              <a:rPr lang="es-MX" dirty="0">
                <a:solidFill>
                  <a:schemeClr val="tx2"/>
                </a:solidFill>
              </a:rPr>
            </a:br>
            <a:r>
              <a:rPr lang="es-MX" dirty="0" err="1">
                <a:solidFill>
                  <a:schemeClr val="tx2"/>
                </a:solidFill>
              </a:rPr>
              <a:t>command</a:t>
            </a:r>
            <a:r>
              <a:rPr lang="es-MX" dirty="0">
                <a:solidFill>
                  <a:schemeClr val="tx2"/>
                </a:solidFill>
              </a:rPr>
              <a:t>: 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en </a:t>
            </a:r>
            <a:r>
              <a:rPr lang="es-MX" dirty="0" err="1">
                <a:solidFill>
                  <a:schemeClr val="tx2"/>
                </a:solidFill>
              </a:rPr>
              <a:t>precision</a:t>
            </a:r>
            <a:r>
              <a:rPr lang="es-MX" dirty="0">
                <a:solidFill>
                  <a:schemeClr val="tx2"/>
                </a:solidFill>
              </a:rPr>
              <a:t> </a:t>
            </a:r>
            <a:r>
              <a:rPr lang="es-MX" dirty="0" err="1">
                <a:solidFill>
                  <a:schemeClr val="tx2"/>
                </a:solidFill>
              </a:rPr>
              <a:t>ubicarce</a:t>
            </a:r>
            <a:r>
              <a:rPr lang="es-MX" dirty="0">
                <a:solidFill>
                  <a:schemeClr val="tx2"/>
                </a:solidFill>
              </a:rPr>
              <a:t> en 0 y dar </a:t>
            </a:r>
            <a:r>
              <a:rPr lang="es-MX" dirty="0" err="1">
                <a:solidFill>
                  <a:schemeClr val="tx2"/>
                </a:solidFill>
              </a:rPr>
              <a:t>click</a:t>
            </a:r>
            <a:r>
              <a:rPr lang="es-MX" dirty="0">
                <a:solidFill>
                  <a:schemeClr val="tx2"/>
                </a:solidFill>
              </a:rPr>
              <a:t> en </a:t>
            </a:r>
            <a:r>
              <a:rPr lang="es-MX" b="1" dirty="0">
                <a:solidFill>
                  <a:schemeClr val="tx2"/>
                </a:solidFill>
              </a:rPr>
              <a:t>OK</a:t>
            </a:r>
            <a:endParaRPr lang="es-ES" b="1" dirty="0">
              <a:solidFill>
                <a:schemeClr val="tx2"/>
              </a:solidFill>
            </a:endParaRPr>
          </a:p>
        </p:txBody>
      </p:sp>
      <p:sp>
        <p:nvSpPr>
          <p:cNvPr id="112644" name="Line 6"/>
          <p:cNvSpPr>
            <a:spLocks noChangeShapeType="1"/>
          </p:cNvSpPr>
          <p:nvPr/>
        </p:nvSpPr>
        <p:spPr bwMode="auto">
          <a:xfrm>
            <a:off x="2843808" y="260649"/>
            <a:ext cx="1440160" cy="1584176"/>
          </a:xfrm>
          <a:prstGeom prst="line">
            <a:avLst/>
          </a:prstGeom>
          <a:noFill/>
          <a:ln w="38100">
            <a:solidFill>
              <a:srgbClr val="FF0000"/>
            </a:solidFill>
            <a:round/>
            <a:headEnd/>
            <a:tailEnd type="triangle" w="med" len="med"/>
          </a:ln>
        </p:spPr>
        <p:txBody>
          <a:bodyPr/>
          <a:lstStyle/>
          <a:p>
            <a:endParaRPr lang="es-ES"/>
          </a:p>
        </p:txBody>
      </p:sp>
      <p:sp>
        <p:nvSpPr>
          <p:cNvPr id="6" name="Line 6"/>
          <p:cNvSpPr>
            <a:spLocks noChangeShapeType="1"/>
          </p:cNvSpPr>
          <p:nvPr/>
        </p:nvSpPr>
        <p:spPr bwMode="auto">
          <a:xfrm flipH="1">
            <a:off x="4427984" y="548680"/>
            <a:ext cx="1368152" cy="1944216"/>
          </a:xfrm>
          <a:prstGeom prst="line">
            <a:avLst/>
          </a:prstGeom>
          <a:noFill/>
          <a:ln w="38100">
            <a:solidFill>
              <a:srgbClr val="FF0000"/>
            </a:solidFill>
            <a:round/>
            <a:headEnd/>
            <a:tailEnd type="triangle" w="med" len="med"/>
          </a:ln>
        </p:spPr>
        <p:txBody>
          <a:bodyPr/>
          <a:lstStyle/>
          <a:p>
            <a:endParaRPr lang="es-ES"/>
          </a:p>
        </p:txBody>
      </p:sp>
      <p:sp>
        <p:nvSpPr>
          <p:cNvPr id="7" name="Line 6"/>
          <p:cNvSpPr>
            <a:spLocks noChangeShapeType="1"/>
          </p:cNvSpPr>
          <p:nvPr/>
        </p:nvSpPr>
        <p:spPr bwMode="auto">
          <a:xfrm flipH="1">
            <a:off x="5004048" y="620688"/>
            <a:ext cx="3384376" cy="5472608"/>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115616" y="1652588"/>
            <a:ext cx="7056784" cy="4656732"/>
          </a:xfrm>
          <a:prstGeom prst="rect">
            <a:avLst/>
          </a:prstGeom>
          <a:noFill/>
          <a:ln w="9525">
            <a:noFill/>
            <a:miter lim="800000"/>
            <a:headEnd/>
            <a:tailEnd/>
          </a:ln>
        </p:spPr>
      </p:pic>
      <p:sp>
        <p:nvSpPr>
          <p:cNvPr id="113667" name="Rectangle 5"/>
          <p:cNvSpPr>
            <a:spLocks noChangeArrowheads="1"/>
          </p:cNvSpPr>
          <p:nvPr/>
        </p:nvSpPr>
        <p:spPr bwMode="auto">
          <a:xfrm>
            <a:off x="0" y="0"/>
            <a:ext cx="9144000" cy="646331"/>
          </a:xfrm>
          <a:prstGeom prst="rect">
            <a:avLst/>
          </a:prstGeom>
          <a:noFill/>
          <a:ln w="9525">
            <a:noFill/>
            <a:miter lim="800000"/>
            <a:headEnd/>
            <a:tailEnd/>
          </a:ln>
        </p:spPr>
        <p:txBody>
          <a:bodyPr>
            <a:spAutoFit/>
          </a:bodyPr>
          <a:lstStyle/>
          <a:p>
            <a:r>
              <a:rPr lang="es-MX" dirty="0">
                <a:solidFill>
                  <a:schemeClr val="tx2"/>
                </a:solidFill>
              </a:rPr>
              <a:t>Y estando en </a:t>
            </a:r>
            <a:r>
              <a:rPr lang="es-MX" dirty="0" err="1">
                <a:solidFill>
                  <a:schemeClr val="tx2"/>
                </a:solidFill>
              </a:rPr>
              <a:t>dimension</a:t>
            </a:r>
            <a:r>
              <a:rPr lang="es-MX" dirty="0">
                <a:solidFill>
                  <a:schemeClr val="tx2"/>
                </a:solidFill>
              </a:rPr>
              <a:t> </a:t>
            </a:r>
            <a:r>
              <a:rPr lang="es-MX" dirty="0" err="1">
                <a:solidFill>
                  <a:schemeClr val="tx2"/>
                </a:solidFill>
              </a:rPr>
              <a:t>style</a:t>
            </a:r>
            <a:r>
              <a:rPr lang="es-MX" dirty="0">
                <a:solidFill>
                  <a:schemeClr val="tx2"/>
                </a:solidFill>
              </a:rPr>
              <a:t>  </a:t>
            </a:r>
            <a:br>
              <a:rPr lang="es-MX" dirty="0">
                <a:solidFill>
                  <a:schemeClr val="tx2"/>
                </a:solidFill>
              </a:rPr>
            </a:br>
            <a:r>
              <a:rPr lang="es-MX" dirty="0">
                <a:solidFill>
                  <a:schemeClr val="tx2"/>
                </a:solidFill>
              </a:rPr>
              <a:t>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a:t>
            </a:r>
            <a:r>
              <a:rPr lang="es-MX" dirty="0" err="1">
                <a:solidFill>
                  <a:schemeClr val="tx2"/>
                </a:solidFill>
              </a:rPr>
              <a:t>Close</a:t>
            </a:r>
            <a:endParaRPr lang="es-ES" b="1" dirty="0">
              <a:solidFill>
                <a:schemeClr val="tx2"/>
              </a:solidFill>
            </a:endParaRPr>
          </a:p>
        </p:txBody>
      </p:sp>
      <p:sp>
        <p:nvSpPr>
          <p:cNvPr id="113668" name="Line 6"/>
          <p:cNvSpPr>
            <a:spLocks noChangeShapeType="1"/>
          </p:cNvSpPr>
          <p:nvPr/>
        </p:nvSpPr>
        <p:spPr bwMode="auto">
          <a:xfrm>
            <a:off x="2339975" y="836613"/>
            <a:ext cx="3527425" cy="51847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395536" y="1509713"/>
            <a:ext cx="8064896" cy="4871615"/>
          </a:xfrm>
          <a:prstGeom prst="rect">
            <a:avLst/>
          </a:prstGeom>
          <a:noFill/>
          <a:ln w="9525">
            <a:noFill/>
            <a:miter lim="800000"/>
            <a:headEnd/>
            <a:tailEnd/>
          </a:ln>
        </p:spPr>
      </p:pic>
      <p:sp>
        <p:nvSpPr>
          <p:cNvPr id="114691" name="Rectangle 7"/>
          <p:cNvSpPr>
            <a:spLocks noChangeArrowheads="1"/>
          </p:cNvSpPr>
          <p:nvPr/>
        </p:nvSpPr>
        <p:spPr bwMode="auto">
          <a:xfrm>
            <a:off x="0" y="0"/>
            <a:ext cx="9144000" cy="1190625"/>
          </a:xfrm>
          <a:prstGeom prst="rect">
            <a:avLst/>
          </a:prstGeom>
          <a:noFill/>
          <a:ln w="9525">
            <a:noFill/>
            <a:miter lim="800000"/>
            <a:headEnd/>
            <a:tailEnd/>
          </a:ln>
        </p:spPr>
        <p:txBody>
          <a:bodyPr>
            <a:spAutoFit/>
          </a:bodyPr>
          <a:lstStyle/>
          <a:p>
            <a:r>
              <a:rPr lang="es-MX">
                <a:solidFill>
                  <a:schemeClr val="tx2"/>
                </a:solidFill>
              </a:rPr>
              <a:t>Y estando en tu dibujo ir a style  </a:t>
            </a:r>
            <a:br>
              <a:rPr lang="es-MX">
                <a:solidFill>
                  <a:schemeClr val="tx2"/>
                </a:solidFill>
              </a:rPr>
            </a:br>
            <a:r>
              <a:rPr lang="es-MX">
                <a:solidFill>
                  <a:schemeClr val="tx2"/>
                </a:solidFill>
              </a:rPr>
              <a:t>command: st«  (style)</a:t>
            </a:r>
            <a:br>
              <a:rPr lang="es-MX">
                <a:solidFill>
                  <a:schemeClr val="tx2"/>
                </a:solidFill>
              </a:rPr>
            </a:br>
            <a:r>
              <a:rPr lang="es-MX">
                <a:solidFill>
                  <a:schemeClr val="tx2"/>
                </a:solidFill>
              </a:rPr>
              <a:t>command: darle ci aquí (click izquierdo) y buscar el tipo de text Comics Sans.</a:t>
            </a:r>
          </a:p>
          <a:p>
            <a:r>
              <a:rPr lang="es-MX">
                <a:solidFill>
                  <a:schemeClr val="tx2"/>
                </a:solidFill>
              </a:rPr>
              <a:t>Y cambiar el tamaño de texto a 5  y darle clcik en apply y luego a close.</a:t>
            </a:r>
            <a:endParaRPr lang="es-ES" b="1">
              <a:solidFill>
                <a:schemeClr val="tx2"/>
              </a:solidFill>
            </a:endParaRPr>
          </a:p>
        </p:txBody>
      </p:sp>
      <p:sp>
        <p:nvSpPr>
          <p:cNvPr id="114692" name="Line 8"/>
          <p:cNvSpPr>
            <a:spLocks noChangeShapeType="1"/>
          </p:cNvSpPr>
          <p:nvPr/>
        </p:nvSpPr>
        <p:spPr bwMode="auto">
          <a:xfrm>
            <a:off x="2339975" y="836613"/>
            <a:ext cx="1871663" cy="1871662"/>
          </a:xfrm>
          <a:prstGeom prst="line">
            <a:avLst/>
          </a:prstGeom>
          <a:noFill/>
          <a:ln w="38100">
            <a:solidFill>
              <a:srgbClr val="FF0000"/>
            </a:solidFill>
            <a:round/>
            <a:headEnd/>
            <a:tailEnd type="triangle" w="med" len="med"/>
          </a:ln>
        </p:spPr>
        <p:txBody>
          <a:bodyPr/>
          <a:lstStyle/>
          <a:p>
            <a:endParaRPr lang="es-ES"/>
          </a:p>
        </p:txBody>
      </p:sp>
      <p:sp>
        <p:nvSpPr>
          <p:cNvPr id="114693" name="Line 11"/>
          <p:cNvSpPr>
            <a:spLocks noChangeShapeType="1"/>
          </p:cNvSpPr>
          <p:nvPr/>
        </p:nvSpPr>
        <p:spPr bwMode="auto">
          <a:xfrm>
            <a:off x="3419475" y="1052512"/>
            <a:ext cx="2664693" cy="2880543"/>
          </a:xfrm>
          <a:prstGeom prst="line">
            <a:avLst/>
          </a:prstGeom>
          <a:noFill/>
          <a:ln w="38100">
            <a:solidFill>
              <a:srgbClr val="FF0000"/>
            </a:solidFill>
            <a:round/>
            <a:headEnd/>
            <a:tailEnd type="triangle" w="med" len="med"/>
          </a:ln>
        </p:spPr>
        <p:txBody>
          <a:bodyPr/>
          <a:lstStyle/>
          <a:p>
            <a:endParaRPr lang="es-ES"/>
          </a:p>
        </p:txBody>
      </p:sp>
      <p:sp>
        <p:nvSpPr>
          <p:cNvPr id="114694" name="Line 12"/>
          <p:cNvSpPr>
            <a:spLocks noChangeShapeType="1"/>
          </p:cNvSpPr>
          <p:nvPr/>
        </p:nvSpPr>
        <p:spPr bwMode="auto">
          <a:xfrm>
            <a:off x="5435600" y="1125538"/>
            <a:ext cx="360363" cy="4967287"/>
          </a:xfrm>
          <a:prstGeom prst="line">
            <a:avLst/>
          </a:prstGeom>
          <a:noFill/>
          <a:ln w="38100">
            <a:solidFill>
              <a:srgbClr val="FF0000"/>
            </a:solidFill>
            <a:round/>
            <a:headEnd/>
            <a:tailEnd type="triangle" w="med" len="med"/>
          </a:ln>
        </p:spPr>
        <p:txBody>
          <a:bodyPr/>
          <a:lstStyle/>
          <a:p>
            <a:endParaRPr lang="es-ES"/>
          </a:p>
        </p:txBody>
      </p:sp>
      <p:sp>
        <p:nvSpPr>
          <p:cNvPr id="114695" name="Line 13"/>
          <p:cNvSpPr>
            <a:spLocks noChangeShapeType="1"/>
          </p:cNvSpPr>
          <p:nvPr/>
        </p:nvSpPr>
        <p:spPr bwMode="auto">
          <a:xfrm flipH="1">
            <a:off x="6877050" y="1125538"/>
            <a:ext cx="142875" cy="49672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411760" y="2177480"/>
            <a:ext cx="6624736" cy="4680520"/>
          </a:xfrm>
          <a:prstGeom prst="rect">
            <a:avLst/>
          </a:prstGeom>
          <a:noFill/>
          <a:ln w="9525">
            <a:noFill/>
            <a:miter lim="800000"/>
            <a:headEnd/>
            <a:tailEnd/>
          </a:ln>
        </p:spPr>
      </p:pic>
      <p:sp>
        <p:nvSpPr>
          <p:cNvPr id="115715"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tu dibujo, ya esta listo para hacer las cotas  </a:t>
            </a:r>
            <a:br>
              <a:rPr lang="es-MX">
                <a:solidFill>
                  <a:schemeClr val="tx2"/>
                </a:solidFill>
              </a:rPr>
            </a:br>
            <a:r>
              <a:rPr lang="es-MX">
                <a:solidFill>
                  <a:schemeClr val="tx2"/>
                </a:solidFill>
              </a:rPr>
              <a:t>command: dal«  (dimension aligned)</a:t>
            </a:r>
            <a:br>
              <a:rPr lang="es-MX">
                <a:solidFill>
                  <a:schemeClr val="tx2"/>
                </a:solidFill>
              </a:rPr>
            </a:br>
            <a:r>
              <a:rPr lang="es-MX">
                <a:solidFill>
                  <a:schemeClr val="tx2"/>
                </a:solidFill>
              </a:rPr>
              <a:t>command: darle ci aquí (click izquierdo)</a:t>
            </a:r>
          </a:p>
          <a:p>
            <a:r>
              <a:rPr lang="es-MX">
                <a:solidFill>
                  <a:schemeClr val="tx2"/>
                </a:solidFill>
              </a:rPr>
              <a:t>command: darle otro ci aquí (click izquierdo)</a:t>
            </a:r>
          </a:p>
          <a:p>
            <a:r>
              <a:rPr lang="es-MX">
                <a:solidFill>
                  <a:schemeClr val="tx2"/>
                </a:solidFill>
              </a:rPr>
              <a:t>command: mover el mouse hacia la izquierda y darle otro ci aquí (click izquierdo)</a:t>
            </a:r>
            <a:endParaRPr lang="es-ES" b="1">
              <a:solidFill>
                <a:schemeClr val="tx2"/>
              </a:solidFill>
            </a:endParaRPr>
          </a:p>
          <a:p>
            <a:endParaRPr lang="es-ES" b="1">
              <a:solidFill>
                <a:schemeClr val="tx2"/>
              </a:solidFill>
            </a:endParaRPr>
          </a:p>
        </p:txBody>
      </p:sp>
      <p:sp>
        <p:nvSpPr>
          <p:cNvPr id="115716" name="Line 6"/>
          <p:cNvSpPr>
            <a:spLocks noChangeShapeType="1"/>
          </p:cNvSpPr>
          <p:nvPr/>
        </p:nvSpPr>
        <p:spPr bwMode="auto">
          <a:xfrm>
            <a:off x="2339975" y="836613"/>
            <a:ext cx="1152525" cy="3744912"/>
          </a:xfrm>
          <a:prstGeom prst="line">
            <a:avLst/>
          </a:prstGeom>
          <a:noFill/>
          <a:ln w="38100">
            <a:solidFill>
              <a:srgbClr val="FF0000"/>
            </a:solidFill>
            <a:round/>
            <a:headEnd/>
            <a:tailEnd type="triangle" w="med" len="med"/>
          </a:ln>
        </p:spPr>
        <p:txBody>
          <a:bodyPr/>
          <a:lstStyle/>
          <a:p>
            <a:endParaRPr lang="es-ES"/>
          </a:p>
        </p:txBody>
      </p:sp>
      <p:sp>
        <p:nvSpPr>
          <p:cNvPr id="115717" name="Line 7"/>
          <p:cNvSpPr>
            <a:spLocks noChangeShapeType="1"/>
          </p:cNvSpPr>
          <p:nvPr/>
        </p:nvSpPr>
        <p:spPr bwMode="auto">
          <a:xfrm>
            <a:off x="2700338" y="1125538"/>
            <a:ext cx="792162" cy="4608512"/>
          </a:xfrm>
          <a:prstGeom prst="line">
            <a:avLst/>
          </a:prstGeom>
          <a:noFill/>
          <a:ln w="38100">
            <a:solidFill>
              <a:srgbClr val="FF0000"/>
            </a:solidFill>
            <a:round/>
            <a:headEnd/>
            <a:tailEnd type="triangle" w="med" len="med"/>
          </a:ln>
        </p:spPr>
        <p:txBody>
          <a:bodyPr/>
          <a:lstStyle/>
          <a:p>
            <a:endParaRPr lang="es-ES"/>
          </a:p>
        </p:txBody>
      </p:sp>
      <p:sp>
        <p:nvSpPr>
          <p:cNvPr id="115718" name="Rectangle 10"/>
          <p:cNvSpPr>
            <a:spLocks noChangeArrowheads="1"/>
          </p:cNvSpPr>
          <p:nvPr/>
        </p:nvSpPr>
        <p:spPr bwMode="auto">
          <a:xfrm>
            <a:off x="3419475" y="4581525"/>
            <a:ext cx="144463" cy="142875"/>
          </a:xfrm>
          <a:prstGeom prst="rect">
            <a:avLst/>
          </a:prstGeom>
          <a:noFill/>
          <a:ln w="9525">
            <a:solidFill>
              <a:srgbClr val="FFFF00"/>
            </a:solidFill>
            <a:miter lim="800000"/>
            <a:headEnd/>
            <a:tailEnd/>
          </a:ln>
        </p:spPr>
        <p:txBody>
          <a:bodyPr wrap="none" anchor="ctr"/>
          <a:lstStyle/>
          <a:p>
            <a:endParaRPr lang="es-MX"/>
          </a:p>
        </p:txBody>
      </p:sp>
      <p:sp>
        <p:nvSpPr>
          <p:cNvPr id="115719" name="Rectangle 11"/>
          <p:cNvSpPr>
            <a:spLocks noChangeArrowheads="1"/>
          </p:cNvSpPr>
          <p:nvPr/>
        </p:nvSpPr>
        <p:spPr bwMode="auto">
          <a:xfrm>
            <a:off x="3419475" y="5661025"/>
            <a:ext cx="144463" cy="142875"/>
          </a:xfrm>
          <a:prstGeom prst="rect">
            <a:avLst/>
          </a:prstGeom>
          <a:noFill/>
          <a:ln w="9525">
            <a:solidFill>
              <a:srgbClr val="FFFF00"/>
            </a:solidFill>
            <a:miter lim="800000"/>
            <a:headEnd/>
            <a:tailEnd/>
          </a:ln>
        </p:spPr>
        <p:txBody>
          <a:bodyPr wrap="none" anchor="ctr"/>
          <a:lstStyle/>
          <a:p>
            <a:endParaRPr lang="es-MX"/>
          </a:p>
        </p:txBody>
      </p:sp>
      <p:sp>
        <p:nvSpPr>
          <p:cNvPr id="115720" name="Line 12"/>
          <p:cNvSpPr>
            <a:spLocks noChangeShapeType="1"/>
          </p:cNvSpPr>
          <p:nvPr/>
        </p:nvSpPr>
        <p:spPr bwMode="auto">
          <a:xfrm flipH="1">
            <a:off x="3132138" y="1412875"/>
            <a:ext cx="3240087" cy="3744913"/>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907704" y="1844824"/>
            <a:ext cx="7128792" cy="5013176"/>
          </a:xfrm>
          <a:prstGeom prst="rect">
            <a:avLst/>
          </a:prstGeom>
          <a:noFill/>
          <a:ln w="9525">
            <a:noFill/>
            <a:miter lim="800000"/>
            <a:headEnd/>
            <a:tailEnd/>
          </a:ln>
        </p:spPr>
      </p:pic>
      <p:sp>
        <p:nvSpPr>
          <p:cNvPr id="116739"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 la cota y tendrás que realizar las demás cotas  </a:t>
            </a:r>
            <a:br>
              <a:rPr lang="es-MX">
                <a:solidFill>
                  <a:schemeClr val="tx2"/>
                </a:solidFill>
              </a:rPr>
            </a:br>
            <a:r>
              <a:rPr lang="es-MX">
                <a:solidFill>
                  <a:schemeClr val="tx2"/>
                </a:solidFill>
              </a:rPr>
              <a:t>command: dal«  (dimension aligned)</a:t>
            </a:r>
            <a:br>
              <a:rPr lang="es-MX">
                <a:solidFill>
                  <a:schemeClr val="tx2"/>
                </a:solidFill>
              </a:rPr>
            </a:br>
            <a:r>
              <a:rPr lang="es-MX">
                <a:solidFill>
                  <a:schemeClr val="tx2"/>
                </a:solidFill>
              </a:rPr>
              <a:t>command: darle ci aquí (click izquierdo)</a:t>
            </a:r>
          </a:p>
          <a:p>
            <a:r>
              <a:rPr lang="es-MX">
                <a:solidFill>
                  <a:schemeClr val="tx2"/>
                </a:solidFill>
              </a:rPr>
              <a:t>command: darle otro ci aquí (click izquierdo)</a:t>
            </a:r>
          </a:p>
          <a:p>
            <a:r>
              <a:rPr lang="es-MX">
                <a:solidFill>
                  <a:schemeClr val="tx2"/>
                </a:solidFill>
              </a:rPr>
              <a:t>command: mover el mouse hacia la izquierda y darle otro ci aquí (click izquierdo)</a:t>
            </a:r>
            <a:endParaRPr lang="es-ES" b="1">
              <a:solidFill>
                <a:schemeClr val="tx2"/>
              </a:solidFill>
            </a:endParaRPr>
          </a:p>
          <a:p>
            <a:endParaRPr lang="es-ES" b="1">
              <a:solidFill>
                <a:schemeClr val="tx2"/>
              </a:solidFill>
            </a:endParaRPr>
          </a:p>
        </p:txBody>
      </p:sp>
      <p:sp>
        <p:nvSpPr>
          <p:cNvPr id="116740" name="Line 6"/>
          <p:cNvSpPr>
            <a:spLocks noChangeShapeType="1"/>
          </p:cNvSpPr>
          <p:nvPr/>
        </p:nvSpPr>
        <p:spPr bwMode="auto">
          <a:xfrm>
            <a:off x="2339975" y="836613"/>
            <a:ext cx="647700" cy="4752975"/>
          </a:xfrm>
          <a:prstGeom prst="line">
            <a:avLst/>
          </a:prstGeom>
          <a:noFill/>
          <a:ln w="38100">
            <a:solidFill>
              <a:srgbClr val="FF0000"/>
            </a:solidFill>
            <a:round/>
            <a:headEnd/>
            <a:tailEnd type="triangle" w="med" len="med"/>
          </a:ln>
        </p:spPr>
        <p:txBody>
          <a:bodyPr/>
          <a:lstStyle/>
          <a:p>
            <a:endParaRPr lang="es-ES"/>
          </a:p>
        </p:txBody>
      </p:sp>
      <p:sp>
        <p:nvSpPr>
          <p:cNvPr id="116741" name="Line 7"/>
          <p:cNvSpPr>
            <a:spLocks noChangeShapeType="1"/>
          </p:cNvSpPr>
          <p:nvPr/>
        </p:nvSpPr>
        <p:spPr bwMode="auto">
          <a:xfrm>
            <a:off x="2700338" y="1125538"/>
            <a:ext cx="3455987" cy="4464050"/>
          </a:xfrm>
          <a:prstGeom prst="line">
            <a:avLst/>
          </a:prstGeom>
          <a:noFill/>
          <a:ln w="38100">
            <a:solidFill>
              <a:srgbClr val="FF0000"/>
            </a:solidFill>
            <a:round/>
            <a:headEnd/>
            <a:tailEnd type="triangle" w="med" len="med"/>
          </a:ln>
        </p:spPr>
        <p:txBody>
          <a:bodyPr/>
          <a:lstStyle/>
          <a:p>
            <a:endParaRPr lang="es-ES"/>
          </a:p>
        </p:txBody>
      </p:sp>
      <p:sp>
        <p:nvSpPr>
          <p:cNvPr id="116742" name="Rectangle 8"/>
          <p:cNvSpPr>
            <a:spLocks noChangeArrowheads="1"/>
          </p:cNvSpPr>
          <p:nvPr/>
        </p:nvSpPr>
        <p:spPr bwMode="auto">
          <a:xfrm>
            <a:off x="2987675" y="5589588"/>
            <a:ext cx="144463" cy="142875"/>
          </a:xfrm>
          <a:prstGeom prst="rect">
            <a:avLst/>
          </a:prstGeom>
          <a:noFill/>
          <a:ln w="9525">
            <a:solidFill>
              <a:srgbClr val="FFFF00"/>
            </a:solidFill>
            <a:miter lim="800000"/>
            <a:headEnd/>
            <a:tailEnd/>
          </a:ln>
        </p:spPr>
        <p:txBody>
          <a:bodyPr wrap="none" anchor="ctr"/>
          <a:lstStyle/>
          <a:p>
            <a:endParaRPr lang="es-MX"/>
          </a:p>
        </p:txBody>
      </p:sp>
      <p:sp>
        <p:nvSpPr>
          <p:cNvPr id="116743" name="Rectangle 9"/>
          <p:cNvSpPr>
            <a:spLocks noChangeArrowheads="1"/>
          </p:cNvSpPr>
          <p:nvPr/>
        </p:nvSpPr>
        <p:spPr bwMode="auto">
          <a:xfrm>
            <a:off x="6156325" y="5589588"/>
            <a:ext cx="144463" cy="142875"/>
          </a:xfrm>
          <a:prstGeom prst="rect">
            <a:avLst/>
          </a:prstGeom>
          <a:noFill/>
          <a:ln w="9525">
            <a:solidFill>
              <a:srgbClr val="FFFF00"/>
            </a:solidFill>
            <a:miter lim="800000"/>
            <a:headEnd/>
            <a:tailEnd/>
          </a:ln>
        </p:spPr>
        <p:txBody>
          <a:bodyPr wrap="none" anchor="ctr"/>
          <a:lstStyle/>
          <a:p>
            <a:endParaRPr lang="es-MX"/>
          </a:p>
        </p:txBody>
      </p:sp>
      <p:sp>
        <p:nvSpPr>
          <p:cNvPr id="116744" name="Line 10"/>
          <p:cNvSpPr>
            <a:spLocks noChangeShapeType="1"/>
          </p:cNvSpPr>
          <p:nvPr/>
        </p:nvSpPr>
        <p:spPr bwMode="auto">
          <a:xfrm flipH="1">
            <a:off x="4427538" y="1412875"/>
            <a:ext cx="1944687" cy="46799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5"/>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r>
              <a:rPr lang="es-MX">
                <a:solidFill>
                  <a:schemeClr val="tx2"/>
                </a:solidFill>
              </a:rPr>
              <a:t>Y queda de la siguiente manera estas son las cotas que quiero</a:t>
            </a:r>
            <a:br>
              <a:rPr lang="es-MX">
                <a:solidFill>
                  <a:schemeClr val="tx2"/>
                </a:solidFill>
              </a:rPr>
            </a:br>
            <a:r>
              <a:rPr lang="es-MX">
                <a:solidFill>
                  <a:schemeClr val="tx2"/>
                </a:solidFill>
              </a:rPr>
              <a:t>pasar a la siguiente diapositiva para ver que sigue.</a:t>
            </a:r>
            <a:endParaRPr lang="es-ES" b="1">
              <a:solidFill>
                <a:schemeClr val="tx2"/>
              </a:solidFill>
            </a:endParaRPr>
          </a:p>
          <a:p>
            <a:endParaRPr lang="es-ES" b="1">
              <a:solidFill>
                <a:schemeClr val="tx2"/>
              </a:solidFill>
            </a:endParaRPr>
          </a:p>
        </p:txBody>
      </p:sp>
      <p:pic>
        <p:nvPicPr>
          <p:cNvPr id="79874" name="Picture 2"/>
          <p:cNvPicPr>
            <a:picLocks noChangeAspect="1" noChangeArrowheads="1"/>
          </p:cNvPicPr>
          <p:nvPr/>
        </p:nvPicPr>
        <p:blipFill>
          <a:blip r:embed="rId2" cstate="print"/>
          <a:srcRect/>
          <a:stretch>
            <a:fillRect/>
          </a:stretch>
        </p:blipFill>
        <p:spPr bwMode="auto">
          <a:xfrm>
            <a:off x="179512" y="692696"/>
            <a:ext cx="8784976" cy="5976664"/>
          </a:xfrm>
          <a:prstGeom prst="rect">
            <a:avLst/>
          </a:prstGeom>
          <a:noFill/>
          <a:ln w="9525">
            <a:noFill/>
            <a:miter lim="800000"/>
            <a:headEnd/>
            <a:tailEnd/>
          </a:ln>
        </p:spPr>
      </p:pic>
    </p:spTree>
  </p:cSld>
  <p:clrMapOvr>
    <a:masterClrMapping/>
  </p:clrMapOvr>
  <p:transition spd="slow">
    <p:wheel spokes="8"/>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395536" y="1484784"/>
            <a:ext cx="7704856" cy="5373216"/>
          </a:xfrm>
          <a:prstGeom prst="rect">
            <a:avLst/>
          </a:prstGeom>
          <a:noFill/>
          <a:ln w="9525">
            <a:noFill/>
            <a:miter lim="800000"/>
            <a:headEnd/>
            <a:tailEnd/>
          </a:ln>
        </p:spPr>
      </p:pic>
      <p:sp>
        <p:nvSpPr>
          <p:cNvPr id="118787" name="Rectangle 4"/>
          <p:cNvSpPr>
            <a:spLocks noChangeArrowheads="1"/>
          </p:cNvSpPr>
          <p:nvPr/>
        </p:nvSpPr>
        <p:spPr bwMode="auto">
          <a:xfrm>
            <a:off x="0" y="0"/>
            <a:ext cx="6480175" cy="1465263"/>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ex«  (exted)</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command:</a:t>
            </a:r>
            <a:r>
              <a:rPr lang="es-MX"/>
              <a:t> y le daz un click derecho</a:t>
            </a:r>
          </a:p>
          <a:p>
            <a:r>
              <a:rPr lang="es-MX">
                <a:solidFill>
                  <a:schemeClr val="tx2"/>
                </a:solidFill>
              </a:rPr>
              <a:t>command: tocas estas líneas con ci  (click izquierdo)</a:t>
            </a:r>
          </a:p>
        </p:txBody>
      </p:sp>
      <p:sp>
        <p:nvSpPr>
          <p:cNvPr id="118788" name="Rectangle 5"/>
          <p:cNvSpPr>
            <a:spLocks noChangeArrowheads="1"/>
          </p:cNvSpPr>
          <p:nvPr/>
        </p:nvSpPr>
        <p:spPr bwMode="auto">
          <a:xfrm>
            <a:off x="2124075" y="5516563"/>
            <a:ext cx="144463" cy="144462"/>
          </a:xfrm>
          <a:prstGeom prst="rect">
            <a:avLst/>
          </a:prstGeom>
          <a:noFill/>
          <a:ln w="9525">
            <a:solidFill>
              <a:srgbClr val="FFFF00"/>
            </a:solidFill>
            <a:miter lim="800000"/>
            <a:headEnd/>
            <a:tailEnd/>
          </a:ln>
        </p:spPr>
        <p:txBody>
          <a:bodyPr wrap="none" anchor="ctr"/>
          <a:lstStyle/>
          <a:p>
            <a:endParaRPr lang="es-MX"/>
          </a:p>
        </p:txBody>
      </p:sp>
      <p:sp>
        <p:nvSpPr>
          <p:cNvPr id="118789" name="Line 6"/>
          <p:cNvSpPr>
            <a:spLocks noChangeShapeType="1"/>
          </p:cNvSpPr>
          <p:nvPr/>
        </p:nvSpPr>
        <p:spPr bwMode="auto">
          <a:xfrm flipH="1">
            <a:off x="2195513" y="765175"/>
            <a:ext cx="576262" cy="4751388"/>
          </a:xfrm>
          <a:prstGeom prst="line">
            <a:avLst/>
          </a:prstGeom>
          <a:noFill/>
          <a:ln w="38100">
            <a:solidFill>
              <a:srgbClr val="FF0000"/>
            </a:solidFill>
            <a:round/>
            <a:headEnd/>
            <a:tailEnd type="triangle" w="med" len="med"/>
          </a:ln>
        </p:spPr>
        <p:txBody>
          <a:bodyPr/>
          <a:lstStyle/>
          <a:p>
            <a:endParaRPr lang="es-ES"/>
          </a:p>
        </p:txBody>
      </p:sp>
      <p:sp>
        <p:nvSpPr>
          <p:cNvPr id="118790" name="Line 7"/>
          <p:cNvSpPr>
            <a:spLocks noChangeShapeType="1"/>
          </p:cNvSpPr>
          <p:nvPr/>
        </p:nvSpPr>
        <p:spPr bwMode="auto">
          <a:xfrm flipH="1">
            <a:off x="2843213" y="1341438"/>
            <a:ext cx="144462" cy="2592387"/>
          </a:xfrm>
          <a:prstGeom prst="line">
            <a:avLst/>
          </a:prstGeom>
          <a:noFill/>
          <a:ln w="38100">
            <a:solidFill>
              <a:srgbClr val="FF0000"/>
            </a:solidFill>
            <a:round/>
            <a:headEnd/>
            <a:tailEnd type="triangle" w="med" len="med"/>
          </a:ln>
        </p:spPr>
        <p:txBody>
          <a:bodyPr/>
          <a:lstStyle/>
          <a:p>
            <a:endParaRPr lang="es-ES"/>
          </a:p>
        </p:txBody>
      </p:sp>
      <p:sp>
        <p:nvSpPr>
          <p:cNvPr id="118791" name="Line 8"/>
          <p:cNvSpPr>
            <a:spLocks noChangeShapeType="1"/>
          </p:cNvSpPr>
          <p:nvPr/>
        </p:nvSpPr>
        <p:spPr bwMode="auto">
          <a:xfrm flipH="1">
            <a:off x="1908175" y="1341438"/>
            <a:ext cx="1079500" cy="2735262"/>
          </a:xfrm>
          <a:prstGeom prst="line">
            <a:avLst/>
          </a:prstGeom>
          <a:noFill/>
          <a:ln w="38100">
            <a:solidFill>
              <a:srgbClr val="FF0000"/>
            </a:solidFill>
            <a:round/>
            <a:headEnd/>
            <a:tailEnd type="triangle" w="med" len="med"/>
          </a:ln>
        </p:spPr>
        <p:txBody>
          <a:bodyPr/>
          <a:lstStyle/>
          <a:p>
            <a:endParaRPr lang="es-ES"/>
          </a:p>
        </p:txBody>
      </p:sp>
      <p:sp>
        <p:nvSpPr>
          <p:cNvPr id="118792" name="Rectangle 9"/>
          <p:cNvSpPr>
            <a:spLocks noChangeArrowheads="1"/>
          </p:cNvSpPr>
          <p:nvPr/>
        </p:nvSpPr>
        <p:spPr bwMode="auto">
          <a:xfrm>
            <a:off x="2700338" y="3933825"/>
            <a:ext cx="144462" cy="144463"/>
          </a:xfrm>
          <a:prstGeom prst="rect">
            <a:avLst/>
          </a:prstGeom>
          <a:noFill/>
          <a:ln w="9525">
            <a:solidFill>
              <a:srgbClr val="FFFF00"/>
            </a:solidFill>
            <a:miter lim="800000"/>
            <a:headEnd/>
            <a:tailEnd/>
          </a:ln>
        </p:spPr>
        <p:txBody>
          <a:bodyPr wrap="none" anchor="ctr"/>
          <a:lstStyle/>
          <a:p>
            <a:endParaRPr lang="es-MX"/>
          </a:p>
        </p:txBody>
      </p:sp>
      <p:sp>
        <p:nvSpPr>
          <p:cNvPr id="118793" name="Rectangle 10"/>
          <p:cNvSpPr>
            <a:spLocks noChangeArrowheads="1"/>
          </p:cNvSpPr>
          <p:nvPr/>
        </p:nvSpPr>
        <p:spPr bwMode="auto">
          <a:xfrm>
            <a:off x="1835150" y="4076700"/>
            <a:ext cx="144463"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2" cstate="print"/>
          <a:srcRect/>
          <a:stretch>
            <a:fillRect/>
          </a:stretch>
        </p:blipFill>
        <p:spPr bwMode="auto">
          <a:xfrm>
            <a:off x="395536" y="2492896"/>
            <a:ext cx="1419225" cy="4171950"/>
          </a:xfrm>
          <a:prstGeom prst="rect">
            <a:avLst/>
          </a:prstGeom>
          <a:noFill/>
          <a:ln w="9525">
            <a:noFill/>
            <a:miter lim="800000"/>
            <a:headEnd/>
            <a:tailEnd/>
          </a:ln>
        </p:spPr>
      </p:pic>
      <p:pic>
        <p:nvPicPr>
          <p:cNvPr id="80898" name="Picture 2"/>
          <p:cNvPicPr>
            <a:picLocks noChangeAspect="1" noChangeArrowheads="1"/>
          </p:cNvPicPr>
          <p:nvPr/>
        </p:nvPicPr>
        <p:blipFill>
          <a:blip r:embed="rId3" cstate="print"/>
          <a:srcRect/>
          <a:stretch>
            <a:fillRect/>
          </a:stretch>
        </p:blipFill>
        <p:spPr bwMode="auto">
          <a:xfrm>
            <a:off x="2483768" y="2060848"/>
            <a:ext cx="6296025" cy="4476750"/>
          </a:xfrm>
          <a:prstGeom prst="rect">
            <a:avLst/>
          </a:prstGeom>
          <a:noFill/>
          <a:ln w="9525">
            <a:noFill/>
            <a:miter lim="800000"/>
            <a:headEnd/>
            <a:tailEnd/>
          </a:ln>
        </p:spPr>
      </p:pic>
      <p:sp>
        <p:nvSpPr>
          <p:cNvPr id="119811" name="Rectangle 5"/>
          <p:cNvSpPr>
            <a:spLocks noChangeArrowheads="1"/>
          </p:cNvSpPr>
          <p:nvPr/>
        </p:nvSpPr>
        <p:spPr bwMode="auto">
          <a:xfrm>
            <a:off x="0" y="0"/>
            <a:ext cx="9144000" cy="1754326"/>
          </a:xfrm>
          <a:prstGeom prst="rect">
            <a:avLst/>
          </a:prstGeom>
          <a:noFill/>
          <a:ln w="9525">
            <a:noFill/>
            <a:miter lim="800000"/>
            <a:headEnd/>
            <a:tailEnd/>
          </a:ln>
        </p:spPr>
        <p:txBody>
          <a:bodyPr>
            <a:spAutoFit/>
          </a:bodyPr>
          <a:lstStyle/>
          <a:p>
            <a:r>
              <a:rPr lang="es-MX" dirty="0">
                <a:solidFill>
                  <a:schemeClr val="tx2"/>
                </a:solidFill>
              </a:rPr>
              <a:t>Y queda de la siguiente manera la cotas </a:t>
            </a:r>
          </a:p>
          <a:p>
            <a:r>
              <a:rPr lang="es-MX" dirty="0">
                <a:solidFill>
                  <a:schemeClr val="tx2"/>
                </a:solidFill>
              </a:rPr>
              <a:t>- ir a la parte de arriba en la barra localiza la pestaña de </a:t>
            </a:r>
            <a:r>
              <a:rPr lang="es-MX" dirty="0" err="1">
                <a:solidFill>
                  <a:schemeClr val="tx2"/>
                </a:solidFill>
              </a:rPr>
              <a:t>Annotate</a:t>
            </a:r>
            <a:r>
              <a:rPr lang="es-MX" dirty="0">
                <a:solidFill>
                  <a:schemeClr val="tx2"/>
                </a:solidFill>
              </a:rPr>
              <a:t> y dale clic izquierdo.</a:t>
            </a:r>
          </a:p>
          <a:p>
            <a:r>
              <a:rPr lang="es-MX" dirty="0">
                <a:solidFill>
                  <a:schemeClr val="tx2"/>
                </a:solidFill>
              </a:rPr>
              <a:t>- </a:t>
            </a:r>
            <a:r>
              <a:rPr lang="es-MX" dirty="0" err="1">
                <a:solidFill>
                  <a:schemeClr val="tx2"/>
                </a:solidFill>
              </a:rPr>
              <a:t>Luedo</a:t>
            </a:r>
            <a:r>
              <a:rPr lang="es-MX" dirty="0">
                <a:solidFill>
                  <a:schemeClr val="tx2"/>
                </a:solidFill>
              </a:rPr>
              <a:t> da </a:t>
            </a:r>
            <a:r>
              <a:rPr lang="es-MX" dirty="0" err="1">
                <a:solidFill>
                  <a:schemeClr val="tx2"/>
                </a:solidFill>
              </a:rPr>
              <a:t>click</a:t>
            </a:r>
            <a:r>
              <a:rPr lang="es-MX" dirty="0">
                <a:solidFill>
                  <a:schemeClr val="tx2"/>
                </a:solidFill>
              </a:rPr>
              <a:t> en </a:t>
            </a:r>
            <a:r>
              <a:rPr lang="es-MX" dirty="0" err="1">
                <a:solidFill>
                  <a:schemeClr val="tx2"/>
                </a:solidFill>
              </a:rPr>
              <a:t>dimension</a:t>
            </a:r>
            <a:r>
              <a:rPr lang="es-MX" dirty="0">
                <a:solidFill>
                  <a:schemeClr val="tx2"/>
                </a:solidFill>
              </a:rPr>
              <a:t> y se </a:t>
            </a:r>
            <a:r>
              <a:rPr lang="es-MX" dirty="0" err="1">
                <a:solidFill>
                  <a:schemeClr val="tx2"/>
                </a:solidFill>
              </a:rPr>
              <a:t>abrira</a:t>
            </a:r>
            <a:r>
              <a:rPr lang="es-MX" dirty="0">
                <a:solidFill>
                  <a:schemeClr val="tx2"/>
                </a:solidFill>
              </a:rPr>
              <a:t> un </a:t>
            </a:r>
            <a:r>
              <a:rPr lang="es-MX" dirty="0" err="1">
                <a:solidFill>
                  <a:schemeClr val="tx2"/>
                </a:solidFill>
              </a:rPr>
              <a:t>menu</a:t>
            </a:r>
            <a:r>
              <a:rPr lang="es-MX" dirty="0">
                <a:solidFill>
                  <a:schemeClr val="tx2"/>
                </a:solidFill>
              </a:rPr>
              <a:t> desplegable, selecciona la </a:t>
            </a:r>
            <a:r>
              <a:rPr lang="es-MX" dirty="0" err="1">
                <a:solidFill>
                  <a:schemeClr val="tx2"/>
                </a:solidFill>
              </a:rPr>
              <a:t>opcion</a:t>
            </a:r>
            <a:r>
              <a:rPr lang="es-MX" dirty="0">
                <a:solidFill>
                  <a:schemeClr val="tx2"/>
                </a:solidFill>
              </a:rPr>
              <a:t> de </a:t>
            </a:r>
            <a:r>
              <a:rPr lang="es-MX" dirty="0" err="1">
                <a:solidFill>
                  <a:schemeClr val="tx2"/>
                </a:solidFill>
              </a:rPr>
              <a:t>Radius</a:t>
            </a:r>
            <a:r>
              <a:rPr lang="es-MX" dirty="0">
                <a:solidFill>
                  <a:schemeClr val="tx2"/>
                </a:solidFill>
              </a:rPr>
              <a:t> y dale </a:t>
            </a:r>
            <a:r>
              <a:rPr lang="es-MX" dirty="0" err="1">
                <a:solidFill>
                  <a:schemeClr val="tx2"/>
                </a:solidFill>
              </a:rPr>
              <a:t>click</a:t>
            </a:r>
            <a:r>
              <a:rPr lang="es-MX" dirty="0">
                <a:solidFill>
                  <a:schemeClr val="tx2"/>
                </a:solidFill>
              </a:rPr>
              <a:t> izquierdo</a:t>
            </a:r>
            <a:br>
              <a:rPr lang="es-MX" dirty="0">
                <a:solidFill>
                  <a:schemeClr val="tx2"/>
                </a:solidFill>
              </a:rPr>
            </a:br>
            <a:r>
              <a:rPr lang="es-MX" dirty="0">
                <a:solidFill>
                  <a:schemeClr val="tx2"/>
                </a:solidFill>
              </a:rPr>
              <a:t>- 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al circulo </a:t>
            </a:r>
          </a:p>
          <a:p>
            <a:r>
              <a:rPr lang="es-MX" dirty="0">
                <a:solidFill>
                  <a:schemeClr val="tx2"/>
                </a:solidFill>
              </a:rPr>
              <a:t>- mover el mouse hacia la izquierda y darle otro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a:t>
            </a:r>
            <a:endParaRPr lang="es-ES" b="1" dirty="0">
              <a:solidFill>
                <a:schemeClr val="tx2"/>
              </a:solidFill>
            </a:endParaRPr>
          </a:p>
        </p:txBody>
      </p:sp>
      <p:sp>
        <p:nvSpPr>
          <p:cNvPr id="119812" name="Line 6"/>
          <p:cNvSpPr>
            <a:spLocks noChangeShapeType="1"/>
          </p:cNvSpPr>
          <p:nvPr/>
        </p:nvSpPr>
        <p:spPr bwMode="auto">
          <a:xfrm flipH="1">
            <a:off x="1115617" y="764704"/>
            <a:ext cx="1296144" cy="2448272"/>
          </a:xfrm>
          <a:prstGeom prst="line">
            <a:avLst/>
          </a:prstGeom>
          <a:noFill/>
          <a:ln w="38100">
            <a:solidFill>
              <a:srgbClr val="FF0000"/>
            </a:solidFill>
            <a:round/>
            <a:headEnd/>
            <a:tailEnd type="triangle" w="med" len="med"/>
          </a:ln>
        </p:spPr>
        <p:txBody>
          <a:bodyPr/>
          <a:lstStyle/>
          <a:p>
            <a:endParaRPr lang="es-ES"/>
          </a:p>
        </p:txBody>
      </p:sp>
      <p:sp>
        <p:nvSpPr>
          <p:cNvPr id="119813" name="Line 7"/>
          <p:cNvSpPr>
            <a:spLocks noChangeShapeType="1"/>
          </p:cNvSpPr>
          <p:nvPr/>
        </p:nvSpPr>
        <p:spPr bwMode="auto">
          <a:xfrm>
            <a:off x="539552" y="1124744"/>
            <a:ext cx="720080" cy="3960440"/>
          </a:xfrm>
          <a:prstGeom prst="line">
            <a:avLst/>
          </a:prstGeom>
          <a:noFill/>
          <a:ln w="38100">
            <a:solidFill>
              <a:srgbClr val="FF0000"/>
            </a:solidFill>
            <a:round/>
            <a:headEnd/>
            <a:tailEnd type="triangle" w="med" len="med"/>
          </a:ln>
        </p:spPr>
        <p:txBody>
          <a:bodyPr/>
          <a:lstStyle/>
          <a:p>
            <a:endParaRPr lang="es-ES"/>
          </a:p>
        </p:txBody>
      </p:sp>
      <p:sp>
        <p:nvSpPr>
          <p:cNvPr id="119814" name="Rectangle 8"/>
          <p:cNvSpPr>
            <a:spLocks noChangeArrowheads="1"/>
          </p:cNvSpPr>
          <p:nvPr/>
        </p:nvSpPr>
        <p:spPr bwMode="auto">
          <a:xfrm>
            <a:off x="3779838" y="3068638"/>
            <a:ext cx="144462" cy="142875"/>
          </a:xfrm>
          <a:prstGeom prst="rect">
            <a:avLst/>
          </a:prstGeom>
          <a:noFill/>
          <a:ln w="9525">
            <a:solidFill>
              <a:srgbClr val="FFFF00"/>
            </a:solidFill>
            <a:miter lim="800000"/>
            <a:headEnd/>
            <a:tailEnd/>
          </a:ln>
        </p:spPr>
        <p:txBody>
          <a:bodyPr wrap="none" anchor="ctr"/>
          <a:lstStyle/>
          <a:p>
            <a:endParaRPr lang="es-MX"/>
          </a:p>
        </p:txBody>
      </p:sp>
      <p:sp>
        <p:nvSpPr>
          <p:cNvPr id="119816" name="Line 12"/>
          <p:cNvSpPr>
            <a:spLocks noChangeShapeType="1"/>
          </p:cNvSpPr>
          <p:nvPr/>
        </p:nvSpPr>
        <p:spPr bwMode="auto">
          <a:xfrm flipH="1">
            <a:off x="971600" y="620688"/>
            <a:ext cx="4824535" cy="1944216"/>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2636838"/>
          </a:xfrm>
        </p:spPr>
        <p:txBody>
          <a:bodyPr/>
          <a:lstStyle/>
          <a:p>
            <a:pPr algn="l" eaLnBrk="1" hangingPunct="1"/>
            <a:br>
              <a:rPr lang="es-MX" sz="2000"/>
            </a:br>
            <a:br>
              <a:rPr lang="es-MX" sz="2000"/>
            </a:br>
            <a:r>
              <a:rPr lang="es-MX" sz="2000"/>
              <a:t>Tambien realizar offset de las siguientes lineas</a:t>
            </a:r>
            <a:br>
              <a:rPr lang="es-MX" sz="2000"/>
            </a:br>
            <a:r>
              <a:rPr lang="es-MX" sz="2000"/>
              <a:t>command: O«</a:t>
            </a:r>
            <a:br>
              <a:rPr lang="es-MX" sz="2000"/>
            </a:br>
            <a:r>
              <a:rPr lang="es-MX" sz="2000"/>
              <a:t>command: 15«</a:t>
            </a:r>
            <a:br>
              <a:rPr lang="es-MX" sz="2000"/>
            </a:br>
            <a:r>
              <a:rPr lang="es-MX" sz="2000"/>
              <a:t>command: tocar esta linea con ci</a:t>
            </a:r>
            <a:br>
              <a:rPr lang="es-MX" sz="2000"/>
            </a:br>
            <a:r>
              <a:rPr lang="es-MX" sz="2000"/>
              <a:t> y colocar el cursor del mouse en esta direccion y darle ci y terminar                     con un cd (click derecho) </a:t>
            </a:r>
            <a:br>
              <a:rPr lang="es-MX" sz="2000"/>
            </a:br>
            <a:r>
              <a:rPr lang="es-MX" sz="2000"/>
              <a:t>y hacer los mismo pero con la dos lineas que faltan</a:t>
            </a:r>
            <a:br>
              <a:rPr lang="es-MX" sz="2000"/>
            </a:br>
            <a:br>
              <a:rPr lang="es-MX" sz="2000"/>
            </a:br>
            <a:br>
              <a:rPr lang="es-MX" sz="2000"/>
            </a:br>
            <a:r>
              <a:rPr lang="es-MX" sz="2000"/>
              <a:t>                    </a:t>
            </a:r>
            <a:endParaRPr lang="es-ES" sz="2000"/>
          </a:p>
        </p:txBody>
      </p:sp>
      <p:sp>
        <p:nvSpPr>
          <p:cNvPr id="29704" name="Rectangle 9"/>
          <p:cNvSpPr>
            <a:spLocks noChangeArrowheads="1"/>
          </p:cNvSpPr>
          <p:nvPr/>
        </p:nvSpPr>
        <p:spPr bwMode="auto">
          <a:xfrm>
            <a:off x="3203575" y="3644900"/>
            <a:ext cx="144463" cy="144463"/>
          </a:xfrm>
          <a:prstGeom prst="rect">
            <a:avLst/>
          </a:prstGeom>
          <a:noFill/>
          <a:ln w="9525">
            <a:solidFill>
              <a:schemeClr val="bg1"/>
            </a:solidFill>
            <a:miter lim="800000"/>
            <a:headEnd/>
            <a:tailEnd/>
          </a:ln>
        </p:spPr>
        <p:txBody>
          <a:bodyPr wrap="none" anchor="ctr"/>
          <a:lstStyle/>
          <a:p>
            <a:endParaRPr lang="es-MX"/>
          </a:p>
        </p:txBody>
      </p:sp>
      <p:sp>
        <p:nvSpPr>
          <p:cNvPr id="29705" name="Rectangle 10"/>
          <p:cNvSpPr>
            <a:spLocks noChangeArrowheads="1"/>
          </p:cNvSpPr>
          <p:nvPr/>
        </p:nvSpPr>
        <p:spPr bwMode="auto">
          <a:xfrm>
            <a:off x="8999538" y="4149725"/>
            <a:ext cx="144462" cy="144463"/>
          </a:xfrm>
          <a:prstGeom prst="rect">
            <a:avLst/>
          </a:prstGeom>
          <a:noFill/>
          <a:ln w="9525">
            <a:solidFill>
              <a:schemeClr val="bg1"/>
            </a:solidFill>
            <a:miter lim="800000"/>
            <a:headEnd/>
            <a:tailEnd/>
          </a:ln>
        </p:spPr>
        <p:txBody>
          <a:bodyPr wrap="none" anchor="ctr"/>
          <a:lstStyle/>
          <a:p>
            <a:endParaRPr lang="es-MX"/>
          </a:p>
        </p:txBody>
      </p:sp>
      <p:sp>
        <p:nvSpPr>
          <p:cNvPr id="29706" name="Rectangle 11"/>
          <p:cNvSpPr>
            <a:spLocks noChangeArrowheads="1"/>
          </p:cNvSpPr>
          <p:nvPr/>
        </p:nvSpPr>
        <p:spPr bwMode="auto">
          <a:xfrm>
            <a:off x="7164388" y="2636838"/>
            <a:ext cx="144462" cy="144462"/>
          </a:xfrm>
          <a:prstGeom prst="rect">
            <a:avLst/>
          </a:prstGeom>
          <a:noFill/>
          <a:ln w="9525">
            <a:solidFill>
              <a:schemeClr val="bg1"/>
            </a:solidFill>
            <a:miter lim="800000"/>
            <a:headEnd/>
            <a:tailEnd/>
          </a:ln>
        </p:spPr>
        <p:txBody>
          <a:bodyPr wrap="none" anchor="ctr"/>
          <a:lstStyle/>
          <a:p>
            <a:endParaRPr lang="es-MX"/>
          </a:p>
        </p:txBody>
      </p:sp>
      <p:pic>
        <p:nvPicPr>
          <p:cNvPr id="58369" name="Picture 1"/>
          <p:cNvPicPr>
            <a:picLocks noChangeAspect="1" noChangeArrowheads="1"/>
          </p:cNvPicPr>
          <p:nvPr/>
        </p:nvPicPr>
        <p:blipFill>
          <a:blip r:embed="rId2" cstate="print"/>
          <a:srcRect/>
          <a:stretch>
            <a:fillRect/>
          </a:stretch>
        </p:blipFill>
        <p:spPr bwMode="auto">
          <a:xfrm>
            <a:off x="2123728" y="2564904"/>
            <a:ext cx="5688632" cy="3888432"/>
          </a:xfrm>
          <a:prstGeom prst="rect">
            <a:avLst/>
          </a:prstGeom>
          <a:noFill/>
          <a:ln w="9525">
            <a:noFill/>
            <a:miter lim="800000"/>
            <a:headEnd/>
            <a:tailEnd/>
          </a:ln>
        </p:spPr>
      </p:pic>
      <p:sp>
        <p:nvSpPr>
          <p:cNvPr id="15" name="Line 5"/>
          <p:cNvSpPr>
            <a:spLocks noChangeShapeType="1"/>
          </p:cNvSpPr>
          <p:nvPr/>
        </p:nvSpPr>
        <p:spPr bwMode="auto">
          <a:xfrm flipH="1">
            <a:off x="2195736" y="1268760"/>
            <a:ext cx="1440656" cy="2376264"/>
          </a:xfrm>
          <a:prstGeom prst="line">
            <a:avLst/>
          </a:prstGeom>
          <a:noFill/>
          <a:ln w="57150">
            <a:solidFill>
              <a:srgbClr val="FF0000"/>
            </a:solidFill>
            <a:round/>
            <a:headEnd/>
            <a:tailEnd type="triangle" w="med" len="med"/>
          </a:ln>
        </p:spPr>
        <p:txBody>
          <a:bodyPr/>
          <a:lstStyle/>
          <a:p>
            <a:endParaRPr lang="es-ES"/>
          </a:p>
        </p:txBody>
      </p:sp>
      <p:sp>
        <p:nvSpPr>
          <p:cNvPr id="16" name="Line 5"/>
          <p:cNvSpPr>
            <a:spLocks noChangeShapeType="1"/>
          </p:cNvSpPr>
          <p:nvPr/>
        </p:nvSpPr>
        <p:spPr bwMode="auto">
          <a:xfrm flipH="1">
            <a:off x="3491880" y="1556792"/>
            <a:ext cx="720576" cy="2231578"/>
          </a:xfrm>
          <a:prstGeom prst="line">
            <a:avLst/>
          </a:prstGeom>
          <a:noFill/>
          <a:ln w="57150">
            <a:solidFill>
              <a:srgbClr val="FF0000"/>
            </a:solidFill>
            <a:round/>
            <a:headEnd/>
            <a:tailEnd type="triangle" w="med" len="med"/>
          </a:ln>
        </p:spPr>
        <p:txBody>
          <a:bodyPr/>
          <a:lstStyle/>
          <a:p>
            <a:endParaRPr lang="es-ES"/>
          </a:p>
        </p:txBody>
      </p:sp>
      <p:sp>
        <p:nvSpPr>
          <p:cNvPr id="17" name="Line 5"/>
          <p:cNvSpPr>
            <a:spLocks noChangeShapeType="1"/>
          </p:cNvSpPr>
          <p:nvPr/>
        </p:nvSpPr>
        <p:spPr bwMode="auto">
          <a:xfrm flipH="1">
            <a:off x="4788024" y="2204864"/>
            <a:ext cx="432544" cy="360040"/>
          </a:xfrm>
          <a:prstGeom prst="line">
            <a:avLst/>
          </a:prstGeom>
          <a:noFill/>
          <a:ln w="57150">
            <a:solidFill>
              <a:srgbClr val="FF0000"/>
            </a:solidFill>
            <a:round/>
            <a:headEnd/>
            <a:tailEnd type="triangle" w="med" len="med"/>
          </a:ln>
        </p:spPr>
        <p:txBody>
          <a:bodyPr/>
          <a:lstStyle/>
          <a:p>
            <a:endParaRPr lang="es-ES"/>
          </a:p>
        </p:txBody>
      </p:sp>
      <p:sp>
        <p:nvSpPr>
          <p:cNvPr id="18" name="Line 5"/>
          <p:cNvSpPr>
            <a:spLocks noChangeShapeType="1"/>
          </p:cNvSpPr>
          <p:nvPr/>
        </p:nvSpPr>
        <p:spPr bwMode="auto">
          <a:xfrm>
            <a:off x="5580608" y="2204864"/>
            <a:ext cx="2159744" cy="2448272"/>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cstate="print"/>
          <a:srcRect/>
          <a:stretch>
            <a:fillRect/>
          </a:stretch>
        </p:blipFill>
        <p:spPr bwMode="auto">
          <a:xfrm>
            <a:off x="323528" y="2060848"/>
            <a:ext cx="1390650" cy="4181475"/>
          </a:xfrm>
          <a:prstGeom prst="rect">
            <a:avLst/>
          </a:prstGeom>
          <a:noFill/>
          <a:ln w="9525">
            <a:noFill/>
            <a:miter lim="800000"/>
            <a:headEnd/>
            <a:tailEnd/>
          </a:ln>
        </p:spPr>
      </p:pic>
      <p:pic>
        <p:nvPicPr>
          <p:cNvPr id="81922" name="Picture 2"/>
          <p:cNvPicPr>
            <a:picLocks noChangeAspect="1" noChangeArrowheads="1"/>
          </p:cNvPicPr>
          <p:nvPr/>
        </p:nvPicPr>
        <p:blipFill>
          <a:blip r:embed="rId3" cstate="print"/>
          <a:srcRect/>
          <a:stretch>
            <a:fillRect/>
          </a:stretch>
        </p:blipFill>
        <p:spPr bwMode="auto">
          <a:xfrm>
            <a:off x="2123728" y="1844824"/>
            <a:ext cx="6768752" cy="4968552"/>
          </a:xfrm>
          <a:prstGeom prst="rect">
            <a:avLst/>
          </a:prstGeom>
          <a:noFill/>
          <a:ln w="9525">
            <a:noFill/>
            <a:miter lim="800000"/>
            <a:headEnd/>
            <a:tailEnd/>
          </a:ln>
        </p:spPr>
      </p:pic>
      <p:sp>
        <p:nvSpPr>
          <p:cNvPr id="120836" name="Rectangle 5"/>
          <p:cNvSpPr>
            <a:spLocks noChangeArrowheads="1"/>
          </p:cNvSpPr>
          <p:nvPr/>
        </p:nvSpPr>
        <p:spPr bwMode="auto">
          <a:xfrm>
            <a:off x="0" y="0"/>
            <a:ext cx="9144000" cy="2031325"/>
          </a:xfrm>
          <a:prstGeom prst="rect">
            <a:avLst/>
          </a:prstGeom>
          <a:noFill/>
          <a:ln w="9525">
            <a:noFill/>
            <a:miter lim="800000"/>
            <a:headEnd/>
            <a:tailEnd/>
          </a:ln>
        </p:spPr>
        <p:txBody>
          <a:bodyPr>
            <a:spAutoFit/>
          </a:bodyPr>
          <a:lstStyle/>
          <a:p>
            <a:r>
              <a:rPr lang="es-MX" dirty="0">
                <a:solidFill>
                  <a:schemeClr val="tx2"/>
                </a:solidFill>
              </a:rPr>
              <a:t>Y queda de la siguiente manera </a:t>
            </a:r>
            <a:br>
              <a:rPr lang="es-MX" dirty="0">
                <a:solidFill>
                  <a:schemeClr val="tx2"/>
                </a:solidFill>
              </a:rPr>
            </a:br>
            <a:r>
              <a:rPr lang="es-MX" dirty="0">
                <a:solidFill>
                  <a:schemeClr val="tx2"/>
                </a:solidFill>
              </a:rPr>
              <a:t>- ir a la parte de arriba en la barra localiza la pestaña de </a:t>
            </a:r>
            <a:r>
              <a:rPr lang="es-MX" dirty="0" err="1">
                <a:solidFill>
                  <a:schemeClr val="tx2"/>
                </a:solidFill>
              </a:rPr>
              <a:t>Annotate</a:t>
            </a:r>
            <a:r>
              <a:rPr lang="es-MX" dirty="0">
                <a:solidFill>
                  <a:schemeClr val="tx2"/>
                </a:solidFill>
              </a:rPr>
              <a:t> y dale clic izquierdo.</a:t>
            </a:r>
          </a:p>
          <a:p>
            <a:r>
              <a:rPr lang="es-MX" dirty="0">
                <a:solidFill>
                  <a:schemeClr val="tx2"/>
                </a:solidFill>
              </a:rPr>
              <a:t>- </a:t>
            </a:r>
            <a:r>
              <a:rPr lang="es-MX" dirty="0" err="1">
                <a:solidFill>
                  <a:schemeClr val="tx2"/>
                </a:solidFill>
              </a:rPr>
              <a:t>Luedo</a:t>
            </a:r>
            <a:r>
              <a:rPr lang="es-MX" dirty="0">
                <a:solidFill>
                  <a:schemeClr val="tx2"/>
                </a:solidFill>
              </a:rPr>
              <a:t> da </a:t>
            </a:r>
            <a:r>
              <a:rPr lang="es-MX" dirty="0" err="1">
                <a:solidFill>
                  <a:schemeClr val="tx2"/>
                </a:solidFill>
              </a:rPr>
              <a:t>click</a:t>
            </a:r>
            <a:r>
              <a:rPr lang="es-MX" dirty="0">
                <a:solidFill>
                  <a:schemeClr val="tx2"/>
                </a:solidFill>
              </a:rPr>
              <a:t> en </a:t>
            </a:r>
            <a:r>
              <a:rPr lang="es-MX" dirty="0" err="1">
                <a:solidFill>
                  <a:schemeClr val="tx2"/>
                </a:solidFill>
              </a:rPr>
              <a:t>dimension</a:t>
            </a:r>
            <a:r>
              <a:rPr lang="es-MX" dirty="0">
                <a:solidFill>
                  <a:schemeClr val="tx2"/>
                </a:solidFill>
              </a:rPr>
              <a:t> y se </a:t>
            </a:r>
            <a:r>
              <a:rPr lang="es-MX" dirty="0" err="1">
                <a:solidFill>
                  <a:schemeClr val="tx2"/>
                </a:solidFill>
              </a:rPr>
              <a:t>abrira</a:t>
            </a:r>
            <a:r>
              <a:rPr lang="es-MX" dirty="0">
                <a:solidFill>
                  <a:schemeClr val="tx2"/>
                </a:solidFill>
              </a:rPr>
              <a:t> un </a:t>
            </a:r>
            <a:r>
              <a:rPr lang="es-MX" dirty="0" err="1">
                <a:solidFill>
                  <a:schemeClr val="tx2"/>
                </a:solidFill>
              </a:rPr>
              <a:t>menu</a:t>
            </a:r>
            <a:r>
              <a:rPr lang="es-MX" dirty="0">
                <a:solidFill>
                  <a:schemeClr val="tx2"/>
                </a:solidFill>
              </a:rPr>
              <a:t> desplegable, selecciona la </a:t>
            </a:r>
            <a:r>
              <a:rPr lang="es-MX" dirty="0" err="1">
                <a:solidFill>
                  <a:schemeClr val="tx2"/>
                </a:solidFill>
              </a:rPr>
              <a:t>opcion</a:t>
            </a:r>
            <a:r>
              <a:rPr lang="es-MX" dirty="0">
                <a:solidFill>
                  <a:schemeClr val="tx2"/>
                </a:solidFill>
              </a:rPr>
              <a:t> de </a:t>
            </a:r>
            <a:r>
              <a:rPr lang="es-MX" dirty="0" err="1">
                <a:solidFill>
                  <a:schemeClr val="tx2"/>
                </a:solidFill>
              </a:rPr>
              <a:t>Diameter</a:t>
            </a:r>
            <a:r>
              <a:rPr lang="es-MX" dirty="0">
                <a:solidFill>
                  <a:schemeClr val="tx2"/>
                </a:solidFill>
              </a:rPr>
              <a:t> y dale </a:t>
            </a:r>
            <a:r>
              <a:rPr lang="es-MX" dirty="0" err="1">
                <a:solidFill>
                  <a:schemeClr val="tx2"/>
                </a:solidFill>
              </a:rPr>
              <a:t>click</a:t>
            </a:r>
            <a:r>
              <a:rPr lang="es-MX" dirty="0">
                <a:solidFill>
                  <a:schemeClr val="tx2"/>
                </a:solidFill>
              </a:rPr>
              <a:t> izquierdo</a:t>
            </a:r>
            <a:br>
              <a:rPr lang="es-MX" dirty="0">
                <a:solidFill>
                  <a:schemeClr val="tx2"/>
                </a:solidFill>
              </a:rPr>
            </a:br>
            <a:r>
              <a:rPr lang="es-MX" dirty="0">
                <a:solidFill>
                  <a:schemeClr val="tx2"/>
                </a:solidFill>
              </a:rPr>
              <a:t>- Darle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 al circulo </a:t>
            </a:r>
          </a:p>
          <a:p>
            <a:r>
              <a:rPr lang="es-MX" dirty="0">
                <a:solidFill>
                  <a:schemeClr val="tx2"/>
                </a:solidFill>
              </a:rPr>
              <a:t>- mover el mouse hacia la izquierda y darle otro </a:t>
            </a:r>
            <a:r>
              <a:rPr lang="es-MX" dirty="0" err="1">
                <a:solidFill>
                  <a:schemeClr val="tx2"/>
                </a:solidFill>
              </a:rPr>
              <a:t>ci</a:t>
            </a:r>
            <a:r>
              <a:rPr lang="es-MX" dirty="0">
                <a:solidFill>
                  <a:schemeClr val="tx2"/>
                </a:solidFill>
              </a:rPr>
              <a:t> aquí (</a:t>
            </a:r>
            <a:r>
              <a:rPr lang="es-MX" dirty="0" err="1">
                <a:solidFill>
                  <a:schemeClr val="tx2"/>
                </a:solidFill>
              </a:rPr>
              <a:t>click</a:t>
            </a:r>
            <a:r>
              <a:rPr lang="es-MX" dirty="0">
                <a:solidFill>
                  <a:schemeClr val="tx2"/>
                </a:solidFill>
              </a:rPr>
              <a:t> izquierdo)</a:t>
            </a:r>
            <a:endParaRPr lang="es-ES" b="1" dirty="0">
              <a:solidFill>
                <a:schemeClr val="tx2"/>
              </a:solidFill>
            </a:endParaRPr>
          </a:p>
          <a:p>
            <a:endParaRPr lang="es-ES" b="1" dirty="0">
              <a:solidFill>
                <a:schemeClr val="tx2"/>
              </a:solidFill>
            </a:endParaRPr>
          </a:p>
        </p:txBody>
      </p:sp>
      <p:sp>
        <p:nvSpPr>
          <p:cNvPr id="120837" name="Line 6"/>
          <p:cNvSpPr>
            <a:spLocks noChangeShapeType="1"/>
          </p:cNvSpPr>
          <p:nvPr/>
        </p:nvSpPr>
        <p:spPr bwMode="auto">
          <a:xfrm flipH="1">
            <a:off x="1043608" y="836613"/>
            <a:ext cx="1296367" cy="1944315"/>
          </a:xfrm>
          <a:prstGeom prst="line">
            <a:avLst/>
          </a:prstGeom>
          <a:noFill/>
          <a:ln w="38100">
            <a:solidFill>
              <a:srgbClr val="FF0000"/>
            </a:solidFill>
            <a:round/>
            <a:headEnd/>
            <a:tailEnd type="triangle" w="med" len="med"/>
          </a:ln>
        </p:spPr>
        <p:txBody>
          <a:bodyPr/>
          <a:lstStyle/>
          <a:p>
            <a:endParaRPr lang="es-ES"/>
          </a:p>
        </p:txBody>
      </p:sp>
      <p:sp>
        <p:nvSpPr>
          <p:cNvPr id="120838" name="Line 7"/>
          <p:cNvSpPr>
            <a:spLocks noChangeShapeType="1"/>
          </p:cNvSpPr>
          <p:nvPr/>
        </p:nvSpPr>
        <p:spPr bwMode="auto">
          <a:xfrm>
            <a:off x="827583" y="1124744"/>
            <a:ext cx="432047" cy="3960440"/>
          </a:xfrm>
          <a:prstGeom prst="line">
            <a:avLst/>
          </a:prstGeom>
          <a:noFill/>
          <a:ln w="38100">
            <a:solidFill>
              <a:srgbClr val="FF0000"/>
            </a:solidFill>
            <a:round/>
            <a:headEnd/>
            <a:tailEnd type="triangle" w="med" len="med"/>
          </a:ln>
        </p:spPr>
        <p:txBody>
          <a:bodyPr/>
          <a:lstStyle/>
          <a:p>
            <a:endParaRPr lang="es-ES"/>
          </a:p>
        </p:txBody>
      </p:sp>
      <p:sp>
        <p:nvSpPr>
          <p:cNvPr id="120839" name="Rectangle 8"/>
          <p:cNvSpPr>
            <a:spLocks noChangeArrowheads="1"/>
          </p:cNvSpPr>
          <p:nvPr/>
        </p:nvSpPr>
        <p:spPr bwMode="auto">
          <a:xfrm>
            <a:off x="3851275" y="2852738"/>
            <a:ext cx="144463" cy="142875"/>
          </a:xfrm>
          <a:prstGeom prst="rect">
            <a:avLst/>
          </a:prstGeom>
          <a:noFill/>
          <a:ln w="9525">
            <a:solidFill>
              <a:srgbClr val="FFFF00"/>
            </a:solidFill>
            <a:miter lim="800000"/>
            <a:headEnd/>
            <a:tailEnd/>
          </a:ln>
        </p:spPr>
        <p:txBody>
          <a:bodyPr wrap="none" anchor="ctr"/>
          <a:lstStyle/>
          <a:p>
            <a:endParaRPr lang="es-MX"/>
          </a:p>
        </p:txBody>
      </p:sp>
      <p:sp>
        <p:nvSpPr>
          <p:cNvPr id="120840" name="Line 10"/>
          <p:cNvSpPr>
            <a:spLocks noChangeShapeType="1"/>
          </p:cNvSpPr>
          <p:nvPr/>
        </p:nvSpPr>
        <p:spPr bwMode="auto">
          <a:xfrm flipH="1">
            <a:off x="827583" y="548680"/>
            <a:ext cx="5184576" cy="1584176"/>
          </a:xfrm>
          <a:prstGeom prst="line">
            <a:avLst/>
          </a:prstGeom>
          <a:noFill/>
          <a:ln w="38100">
            <a:solidFill>
              <a:srgbClr val="FF0000"/>
            </a:solidFill>
            <a:round/>
            <a:headEnd/>
            <a:tailEnd type="triangle" w="med" len="med"/>
          </a:ln>
        </p:spPr>
        <p:txBody>
          <a:bodyPr/>
          <a:lstStyle/>
          <a:p>
            <a:endParaRPr lang="es-ES"/>
          </a:p>
        </p:txBody>
      </p:sp>
      <p:sp>
        <p:nvSpPr>
          <p:cNvPr id="11" name="Line 10"/>
          <p:cNvSpPr>
            <a:spLocks noChangeShapeType="1"/>
          </p:cNvSpPr>
          <p:nvPr/>
        </p:nvSpPr>
        <p:spPr bwMode="auto">
          <a:xfrm flipH="1">
            <a:off x="3923928" y="1412776"/>
            <a:ext cx="72008" cy="1440160"/>
          </a:xfrm>
          <a:prstGeom prst="line">
            <a:avLst/>
          </a:prstGeom>
          <a:noFill/>
          <a:ln w="38100">
            <a:solidFill>
              <a:srgbClr val="FF0000"/>
            </a:solidFill>
            <a:round/>
            <a:headEnd/>
            <a:tailEnd type="triangle" w="med" len="med"/>
          </a:ln>
        </p:spPr>
        <p:txBody>
          <a:bodyPr/>
          <a:lstStyle/>
          <a:p>
            <a:endParaRPr lang="es-ES"/>
          </a:p>
        </p:txBody>
      </p:sp>
      <p:sp>
        <p:nvSpPr>
          <p:cNvPr id="12" name="Line 10"/>
          <p:cNvSpPr>
            <a:spLocks noChangeShapeType="1"/>
          </p:cNvSpPr>
          <p:nvPr/>
        </p:nvSpPr>
        <p:spPr bwMode="auto">
          <a:xfrm flipH="1">
            <a:off x="2699792" y="1700808"/>
            <a:ext cx="2736304" cy="1872208"/>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467544" y="1196752"/>
            <a:ext cx="8136904" cy="5472608"/>
          </a:xfrm>
          <a:prstGeom prst="rect">
            <a:avLst/>
          </a:prstGeom>
          <a:noFill/>
          <a:ln w="9525">
            <a:noFill/>
            <a:miter lim="800000"/>
            <a:headEnd/>
            <a:tailEnd/>
          </a:ln>
        </p:spPr>
      </p:pic>
      <p:sp>
        <p:nvSpPr>
          <p:cNvPr id="121859" name="Rectangle 5"/>
          <p:cNvSpPr>
            <a:spLocks noChangeArrowheads="1"/>
          </p:cNvSpPr>
          <p:nvPr/>
        </p:nvSpPr>
        <p:spPr bwMode="auto">
          <a:xfrm>
            <a:off x="0" y="188640"/>
            <a:ext cx="9144000" cy="923330"/>
          </a:xfrm>
          <a:prstGeom prst="rect">
            <a:avLst/>
          </a:prstGeom>
          <a:noFill/>
          <a:ln w="9525">
            <a:noFill/>
            <a:miter lim="800000"/>
            <a:headEnd/>
            <a:tailEnd/>
          </a:ln>
        </p:spPr>
        <p:txBody>
          <a:bodyPr>
            <a:spAutoFit/>
          </a:bodyPr>
          <a:lstStyle/>
          <a:p>
            <a:r>
              <a:rPr lang="es-MX" dirty="0">
                <a:solidFill>
                  <a:schemeClr val="tx2"/>
                </a:solidFill>
              </a:rPr>
              <a:t>Y queda de siguiente manera, tendrás que realizar las demás cotas de radio y diámetro</a:t>
            </a:r>
            <a:br>
              <a:rPr lang="es-MX" dirty="0">
                <a:solidFill>
                  <a:schemeClr val="tx2"/>
                </a:solidFill>
              </a:rPr>
            </a:br>
            <a:r>
              <a:rPr lang="es-MX" dirty="0" err="1">
                <a:solidFill>
                  <a:schemeClr val="tx2"/>
                </a:solidFill>
              </a:rPr>
              <a:t>tendras</a:t>
            </a:r>
            <a:r>
              <a:rPr lang="es-MX" dirty="0">
                <a:solidFill>
                  <a:schemeClr val="tx2"/>
                </a:solidFill>
              </a:rPr>
              <a:t> que realizar las </a:t>
            </a:r>
            <a:r>
              <a:rPr lang="es-MX" dirty="0" err="1">
                <a:solidFill>
                  <a:schemeClr val="tx2"/>
                </a:solidFill>
              </a:rPr>
              <a:t>demas</a:t>
            </a:r>
            <a:r>
              <a:rPr lang="es-MX" dirty="0">
                <a:solidFill>
                  <a:schemeClr val="tx2"/>
                </a:solidFill>
              </a:rPr>
              <a:t> cotas de radio y </a:t>
            </a:r>
            <a:r>
              <a:rPr lang="es-MX" dirty="0" err="1">
                <a:solidFill>
                  <a:schemeClr val="tx2"/>
                </a:solidFill>
              </a:rPr>
              <a:t>diametro</a:t>
            </a:r>
            <a:r>
              <a:rPr lang="es-MX" dirty="0">
                <a:solidFill>
                  <a:schemeClr val="tx2"/>
                </a:solidFill>
              </a:rPr>
              <a:t> como ya se te indico en las 2 diapositivas anteriores</a:t>
            </a:r>
            <a:endParaRPr lang="es-ES" b="1" dirty="0">
              <a:solidFill>
                <a:schemeClr val="tx2"/>
              </a:solidFill>
            </a:endParaRPr>
          </a:p>
        </p:txBody>
      </p:sp>
      <p:sp>
        <p:nvSpPr>
          <p:cNvPr id="121860" name="Oval 9"/>
          <p:cNvSpPr>
            <a:spLocks noChangeArrowheads="1"/>
          </p:cNvSpPr>
          <p:nvPr/>
        </p:nvSpPr>
        <p:spPr bwMode="auto">
          <a:xfrm>
            <a:off x="3131840" y="5660479"/>
            <a:ext cx="576262" cy="504825"/>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21861" name="Oval 10"/>
          <p:cNvSpPr>
            <a:spLocks noChangeArrowheads="1"/>
          </p:cNvSpPr>
          <p:nvPr/>
        </p:nvSpPr>
        <p:spPr bwMode="auto">
          <a:xfrm>
            <a:off x="4355976" y="5661248"/>
            <a:ext cx="576263" cy="504825"/>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21862" name="Oval 11"/>
          <p:cNvSpPr>
            <a:spLocks noChangeArrowheads="1"/>
          </p:cNvSpPr>
          <p:nvPr/>
        </p:nvSpPr>
        <p:spPr bwMode="auto">
          <a:xfrm>
            <a:off x="5867945" y="4004295"/>
            <a:ext cx="576263" cy="504825"/>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21863" name="Oval 12"/>
          <p:cNvSpPr>
            <a:spLocks noChangeArrowheads="1"/>
          </p:cNvSpPr>
          <p:nvPr/>
        </p:nvSpPr>
        <p:spPr bwMode="auto">
          <a:xfrm>
            <a:off x="5795937" y="4868391"/>
            <a:ext cx="576263" cy="504825"/>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Tree>
  </p:cSld>
  <p:clrMapOvr>
    <a:masterClrMapping/>
  </p:clrMapOvr>
  <p:transition spd="slow">
    <p:wheel spokes="8"/>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4067944" y="1340768"/>
            <a:ext cx="4848225" cy="5235327"/>
          </a:xfrm>
          <a:prstGeom prst="rect">
            <a:avLst/>
          </a:prstGeom>
          <a:noFill/>
          <a:ln w="9525">
            <a:noFill/>
            <a:miter lim="800000"/>
            <a:headEnd/>
            <a:tailEnd/>
          </a:ln>
        </p:spPr>
      </p:pic>
      <p:sp>
        <p:nvSpPr>
          <p:cNvPr id="122883" name="Rectangle 5"/>
          <p:cNvSpPr>
            <a:spLocks noChangeArrowheads="1"/>
          </p:cNvSpPr>
          <p:nvPr/>
        </p:nvSpPr>
        <p:spPr bwMode="auto">
          <a:xfrm>
            <a:off x="0" y="0"/>
            <a:ext cx="9144000" cy="1754326"/>
          </a:xfrm>
          <a:prstGeom prst="rect">
            <a:avLst/>
          </a:prstGeom>
          <a:noFill/>
          <a:ln w="9525">
            <a:noFill/>
            <a:miter lim="800000"/>
            <a:headEnd/>
            <a:tailEnd/>
          </a:ln>
        </p:spPr>
        <p:txBody>
          <a:bodyPr>
            <a:spAutoFit/>
          </a:bodyPr>
          <a:lstStyle/>
          <a:p>
            <a:r>
              <a:rPr lang="es-MX" dirty="0">
                <a:solidFill>
                  <a:schemeClr val="tx2"/>
                </a:solidFill>
              </a:rPr>
              <a:t>Ahora, tendrás que realizar una textura </a:t>
            </a:r>
            <a:r>
              <a:rPr lang="es-MX" dirty="0" err="1">
                <a:solidFill>
                  <a:schemeClr val="tx2"/>
                </a:solidFill>
              </a:rPr>
              <a:t>Hatch</a:t>
            </a:r>
            <a:r>
              <a:rPr lang="es-MX" dirty="0">
                <a:solidFill>
                  <a:schemeClr val="tx2"/>
                </a:solidFill>
              </a:rPr>
              <a:t>.</a:t>
            </a:r>
            <a:br>
              <a:rPr lang="es-MX" dirty="0">
                <a:solidFill>
                  <a:schemeClr val="tx2"/>
                </a:solidFill>
              </a:rPr>
            </a:br>
            <a:r>
              <a:rPr lang="es-MX" dirty="0" err="1">
                <a:solidFill>
                  <a:schemeClr val="tx2"/>
                </a:solidFill>
              </a:rPr>
              <a:t>Cambiate</a:t>
            </a:r>
            <a:r>
              <a:rPr lang="es-MX" dirty="0">
                <a:solidFill>
                  <a:schemeClr val="tx2"/>
                </a:solidFill>
              </a:rPr>
              <a:t> al </a:t>
            </a:r>
            <a:r>
              <a:rPr lang="es-MX" dirty="0" err="1">
                <a:solidFill>
                  <a:schemeClr val="tx2"/>
                </a:solidFill>
              </a:rPr>
              <a:t>layer</a:t>
            </a:r>
            <a:r>
              <a:rPr lang="es-MX" dirty="0">
                <a:solidFill>
                  <a:schemeClr val="tx2"/>
                </a:solidFill>
              </a:rPr>
              <a:t> de </a:t>
            </a:r>
            <a:r>
              <a:rPr lang="es-MX" dirty="0" err="1">
                <a:solidFill>
                  <a:schemeClr val="tx2"/>
                </a:solidFill>
              </a:rPr>
              <a:t>hach</a:t>
            </a:r>
            <a:r>
              <a:rPr lang="es-MX" dirty="0">
                <a:solidFill>
                  <a:schemeClr val="tx2"/>
                </a:solidFill>
              </a:rPr>
              <a:t> como se te mostro en las diapositivas anteriores.</a:t>
            </a:r>
          </a:p>
          <a:p>
            <a:r>
              <a:rPr lang="es-MX" dirty="0" err="1">
                <a:solidFill>
                  <a:schemeClr val="tx2"/>
                </a:solidFill>
              </a:rPr>
              <a:t>Command</a:t>
            </a:r>
            <a:r>
              <a:rPr lang="es-MX" dirty="0">
                <a:solidFill>
                  <a:schemeClr val="tx2"/>
                </a:solidFill>
              </a:rPr>
              <a:t>: h«(</a:t>
            </a:r>
            <a:r>
              <a:rPr lang="es-MX" dirty="0" err="1">
                <a:solidFill>
                  <a:schemeClr val="tx2"/>
                </a:solidFill>
              </a:rPr>
              <a:t>hatch</a:t>
            </a:r>
            <a:r>
              <a:rPr lang="es-MX" dirty="0">
                <a:solidFill>
                  <a:schemeClr val="tx2"/>
                </a:solidFill>
              </a:rPr>
              <a:t>)</a:t>
            </a:r>
            <a:r>
              <a:rPr lang="es-MX" dirty="0"/>
              <a:t> </a:t>
            </a:r>
          </a:p>
          <a:p>
            <a:r>
              <a:rPr lang="es-MX" dirty="0"/>
              <a:t>Ir a aquí par a escoger el </a:t>
            </a:r>
            <a:r>
              <a:rPr lang="es-MX" dirty="0" err="1"/>
              <a:t>hatch</a:t>
            </a:r>
            <a:r>
              <a:rPr lang="es-MX" dirty="0"/>
              <a:t> que usaras</a:t>
            </a:r>
            <a:br>
              <a:rPr lang="es-MX" dirty="0">
                <a:solidFill>
                  <a:schemeClr val="tx2"/>
                </a:solidFill>
              </a:rPr>
            </a:br>
            <a:endParaRPr lang="es-ES" b="1" dirty="0">
              <a:solidFill>
                <a:schemeClr val="tx2"/>
              </a:solidFill>
            </a:endParaRPr>
          </a:p>
          <a:p>
            <a:endParaRPr lang="es-ES" b="1" dirty="0">
              <a:solidFill>
                <a:schemeClr val="tx2"/>
              </a:solidFill>
            </a:endParaRPr>
          </a:p>
        </p:txBody>
      </p:sp>
      <p:sp>
        <p:nvSpPr>
          <p:cNvPr id="122884" name="Line 8"/>
          <p:cNvSpPr>
            <a:spLocks noChangeShapeType="1"/>
          </p:cNvSpPr>
          <p:nvPr/>
        </p:nvSpPr>
        <p:spPr bwMode="auto">
          <a:xfrm>
            <a:off x="1763713" y="836613"/>
            <a:ext cx="4608487" cy="15842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2627784" y="836712"/>
            <a:ext cx="4848225" cy="5676900"/>
          </a:xfrm>
          <a:prstGeom prst="rect">
            <a:avLst/>
          </a:prstGeom>
          <a:noFill/>
          <a:ln w="9525">
            <a:noFill/>
            <a:miter lim="800000"/>
            <a:headEnd/>
            <a:tailEnd/>
          </a:ln>
        </p:spPr>
      </p:pic>
      <p:sp>
        <p:nvSpPr>
          <p:cNvPr id="123907" name="Rectangle 6"/>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r>
              <a:rPr lang="es-MX">
                <a:solidFill>
                  <a:schemeClr val="tx2"/>
                </a:solidFill>
              </a:rPr>
              <a:t>Este tipo de textura la encontraras hasta abajo</a:t>
            </a:r>
          </a:p>
          <a:p>
            <a:r>
              <a:rPr lang="es-MX">
                <a:solidFill>
                  <a:schemeClr val="tx2"/>
                </a:solidFill>
              </a:rPr>
              <a:t>Seleccionas esta tipo de textura (Se llama ZIGZAG)</a:t>
            </a:r>
          </a:p>
          <a:p>
            <a:r>
              <a:rPr lang="es-MX">
                <a:solidFill>
                  <a:schemeClr val="tx2"/>
                </a:solidFill>
              </a:rPr>
              <a:t>Y le das click a </a:t>
            </a:r>
            <a:r>
              <a:rPr lang="es-MX" b="1">
                <a:solidFill>
                  <a:schemeClr val="tx2"/>
                </a:solidFill>
              </a:rPr>
              <a:t>OK</a:t>
            </a:r>
            <a:br>
              <a:rPr lang="es-MX" b="1">
                <a:solidFill>
                  <a:schemeClr val="tx2"/>
                </a:solidFill>
              </a:rPr>
            </a:br>
            <a:endParaRPr lang="es-ES" b="1">
              <a:solidFill>
                <a:schemeClr val="tx2"/>
              </a:solidFill>
            </a:endParaRPr>
          </a:p>
          <a:p>
            <a:endParaRPr lang="es-ES" b="1">
              <a:solidFill>
                <a:schemeClr val="tx2"/>
              </a:solidFill>
            </a:endParaRPr>
          </a:p>
        </p:txBody>
      </p:sp>
      <p:sp>
        <p:nvSpPr>
          <p:cNvPr id="123908" name="Line 7"/>
          <p:cNvSpPr>
            <a:spLocks noChangeShapeType="1"/>
          </p:cNvSpPr>
          <p:nvPr/>
        </p:nvSpPr>
        <p:spPr bwMode="auto">
          <a:xfrm>
            <a:off x="1979613" y="836613"/>
            <a:ext cx="2808411" cy="4536603"/>
          </a:xfrm>
          <a:prstGeom prst="line">
            <a:avLst/>
          </a:prstGeom>
          <a:noFill/>
          <a:ln w="38100">
            <a:solidFill>
              <a:srgbClr val="FF0000"/>
            </a:solidFill>
            <a:round/>
            <a:headEnd/>
            <a:tailEnd type="triangle" w="med" len="med"/>
          </a:ln>
        </p:spPr>
        <p:txBody>
          <a:bodyPr/>
          <a:lstStyle/>
          <a:p>
            <a:endParaRPr lang="es-ES"/>
          </a:p>
        </p:txBody>
      </p:sp>
      <p:sp>
        <p:nvSpPr>
          <p:cNvPr id="123909" name="Oval 8"/>
          <p:cNvSpPr>
            <a:spLocks noChangeArrowheads="1"/>
          </p:cNvSpPr>
          <p:nvPr/>
        </p:nvSpPr>
        <p:spPr bwMode="auto">
          <a:xfrm>
            <a:off x="3419872" y="4581128"/>
            <a:ext cx="865188" cy="719138"/>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23910" name="Line 9"/>
          <p:cNvSpPr>
            <a:spLocks noChangeShapeType="1"/>
          </p:cNvSpPr>
          <p:nvPr/>
        </p:nvSpPr>
        <p:spPr bwMode="auto">
          <a:xfrm flipH="1">
            <a:off x="3995935" y="549275"/>
            <a:ext cx="936427" cy="4103861"/>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179512" y="1484784"/>
            <a:ext cx="3528392" cy="4752528"/>
          </a:xfrm>
          <a:prstGeom prst="rect">
            <a:avLst/>
          </a:prstGeom>
          <a:noFill/>
          <a:ln w="9525">
            <a:noFill/>
            <a:miter lim="800000"/>
            <a:headEnd/>
            <a:tailEnd/>
          </a:ln>
        </p:spPr>
      </p:pic>
      <p:sp>
        <p:nvSpPr>
          <p:cNvPr id="124930" name="Rectangle 9"/>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r>
              <a:rPr lang="es-MX">
                <a:solidFill>
                  <a:schemeClr val="tx2"/>
                </a:solidFill>
              </a:rPr>
              <a:t>Ahora seleccionaras el área donde se ubicara la textura</a:t>
            </a:r>
          </a:p>
          <a:p>
            <a:r>
              <a:rPr lang="es-MX">
                <a:solidFill>
                  <a:schemeClr val="tx2"/>
                </a:solidFill>
              </a:rPr>
              <a:t>Darle click en pick points y te mandara a tu dibujo y seleccionaras esta área aqui</a:t>
            </a:r>
          </a:p>
          <a:p>
            <a:r>
              <a:rPr lang="es-MX">
                <a:solidFill>
                  <a:schemeClr val="tx2"/>
                </a:solidFill>
              </a:rPr>
              <a:t>Para regresar a la caja de dialogo de hatch dar un click derecho, Y le das click a </a:t>
            </a:r>
            <a:r>
              <a:rPr lang="es-MX" b="1">
                <a:solidFill>
                  <a:schemeClr val="tx2"/>
                </a:solidFill>
              </a:rPr>
              <a:t>OK</a:t>
            </a:r>
            <a:br>
              <a:rPr lang="es-MX" b="1">
                <a:solidFill>
                  <a:schemeClr val="tx2"/>
                </a:solidFill>
              </a:rPr>
            </a:br>
            <a:endParaRPr lang="es-ES" b="1">
              <a:solidFill>
                <a:schemeClr val="tx2"/>
              </a:solidFill>
            </a:endParaRPr>
          </a:p>
          <a:p>
            <a:endParaRPr lang="es-ES" b="1">
              <a:solidFill>
                <a:schemeClr val="tx2"/>
              </a:solidFill>
            </a:endParaRPr>
          </a:p>
        </p:txBody>
      </p:sp>
      <p:pic>
        <p:nvPicPr>
          <p:cNvPr id="124932" name="Picture 10"/>
          <p:cNvPicPr>
            <a:picLocks noChangeAspect="1" noChangeArrowheads="1"/>
          </p:cNvPicPr>
          <p:nvPr/>
        </p:nvPicPr>
        <p:blipFill>
          <a:blip r:embed="rId3" cstate="print"/>
          <a:srcRect/>
          <a:stretch>
            <a:fillRect/>
          </a:stretch>
        </p:blipFill>
        <p:spPr bwMode="auto">
          <a:xfrm>
            <a:off x="4211960" y="2636912"/>
            <a:ext cx="4716462" cy="4000500"/>
          </a:xfrm>
          <a:prstGeom prst="rect">
            <a:avLst/>
          </a:prstGeom>
          <a:noFill/>
          <a:ln w="9525">
            <a:noFill/>
            <a:miter lim="800000"/>
            <a:headEnd/>
            <a:tailEnd/>
          </a:ln>
        </p:spPr>
      </p:pic>
      <p:sp>
        <p:nvSpPr>
          <p:cNvPr id="124933" name="Line 6"/>
          <p:cNvSpPr>
            <a:spLocks noChangeShapeType="1"/>
          </p:cNvSpPr>
          <p:nvPr/>
        </p:nvSpPr>
        <p:spPr bwMode="auto">
          <a:xfrm>
            <a:off x="2411413" y="549274"/>
            <a:ext cx="216371" cy="1367557"/>
          </a:xfrm>
          <a:prstGeom prst="line">
            <a:avLst/>
          </a:prstGeom>
          <a:noFill/>
          <a:ln w="38100">
            <a:solidFill>
              <a:srgbClr val="FF0000"/>
            </a:solidFill>
            <a:round/>
            <a:headEnd/>
            <a:tailEnd type="triangle" w="med" len="med"/>
          </a:ln>
        </p:spPr>
        <p:txBody>
          <a:bodyPr/>
          <a:lstStyle/>
          <a:p>
            <a:endParaRPr lang="es-ES"/>
          </a:p>
        </p:txBody>
      </p:sp>
      <p:sp>
        <p:nvSpPr>
          <p:cNvPr id="124934" name="Line 8"/>
          <p:cNvSpPr>
            <a:spLocks noChangeShapeType="1"/>
          </p:cNvSpPr>
          <p:nvPr/>
        </p:nvSpPr>
        <p:spPr bwMode="auto">
          <a:xfrm flipH="1">
            <a:off x="2555875" y="765175"/>
            <a:ext cx="5903913" cy="5327650"/>
          </a:xfrm>
          <a:prstGeom prst="line">
            <a:avLst/>
          </a:prstGeom>
          <a:noFill/>
          <a:ln w="38100">
            <a:solidFill>
              <a:srgbClr val="FF0000"/>
            </a:solidFill>
            <a:round/>
            <a:headEnd/>
            <a:tailEnd type="triangle" w="med" len="med"/>
          </a:ln>
        </p:spPr>
        <p:txBody>
          <a:bodyPr/>
          <a:lstStyle/>
          <a:p>
            <a:endParaRPr lang="es-ES"/>
          </a:p>
        </p:txBody>
      </p:sp>
      <p:sp>
        <p:nvSpPr>
          <p:cNvPr id="124935" name="Line 11"/>
          <p:cNvSpPr>
            <a:spLocks noChangeShapeType="1"/>
          </p:cNvSpPr>
          <p:nvPr/>
        </p:nvSpPr>
        <p:spPr bwMode="auto">
          <a:xfrm flipH="1">
            <a:off x="5435600" y="549275"/>
            <a:ext cx="2592388" cy="53276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2123728" y="1916832"/>
            <a:ext cx="6768752" cy="4941168"/>
          </a:xfrm>
          <a:prstGeom prst="rect">
            <a:avLst/>
          </a:prstGeom>
          <a:noFill/>
          <a:ln w="9525">
            <a:noFill/>
            <a:miter lim="800000"/>
            <a:headEnd/>
            <a:tailEnd/>
          </a:ln>
        </p:spPr>
      </p:pic>
      <p:sp>
        <p:nvSpPr>
          <p:cNvPr id="125955" name="Rectangle 7"/>
          <p:cNvSpPr>
            <a:spLocks noChangeArrowheads="1"/>
          </p:cNvSpPr>
          <p:nvPr/>
        </p:nvSpPr>
        <p:spPr bwMode="auto">
          <a:xfrm>
            <a:off x="0" y="0"/>
            <a:ext cx="9144000" cy="4211638"/>
          </a:xfrm>
          <a:prstGeom prst="rect">
            <a:avLst/>
          </a:prstGeom>
          <a:noFill/>
          <a:ln w="9525">
            <a:noFill/>
            <a:miter lim="800000"/>
            <a:headEnd/>
            <a:tailEnd/>
          </a:ln>
        </p:spPr>
        <p:txBody>
          <a:bodyPr>
            <a:spAutoFit/>
          </a:bodyPr>
          <a:lstStyle/>
          <a:p>
            <a:r>
              <a:rPr lang="es-MX">
                <a:solidFill>
                  <a:schemeClr val="tx2"/>
                </a:solidFill>
              </a:rPr>
              <a:t>Y queda de la siguiente manera, aquí termina el dibujo solamente que ahora veremos algunos otros comandos, para cuando tengas que dibujar algo y tengas mas herramientas para dibujar, así que ponte listo. </a:t>
            </a:r>
          </a:p>
          <a:p>
            <a:r>
              <a:rPr lang="es-MX">
                <a:solidFill>
                  <a:schemeClr val="tx2"/>
                </a:solidFill>
              </a:rPr>
              <a:t>command: sc«  (scale)</a:t>
            </a:r>
            <a:r>
              <a:rPr lang="es-MX"/>
              <a:t> </a:t>
            </a:r>
          </a:p>
          <a:p>
            <a:r>
              <a:rPr lang="es-MX">
                <a:solidFill>
                  <a:schemeClr val="tx2"/>
                </a:solidFill>
              </a:rPr>
              <a:t>command: seleccionar el dibujo primero le das un ci (click izquierdo aquí)</a:t>
            </a:r>
          </a:p>
          <a:p>
            <a:r>
              <a:rPr lang="es-MX"/>
              <a:t>Luego te mueves para arriva hacia la izquierda y le das otro ci (click izq) aquí </a:t>
            </a:r>
          </a:p>
          <a:p>
            <a:r>
              <a:rPr lang="es-MX"/>
              <a:t>Y ya que seleccionaste le das click derecho</a:t>
            </a:r>
          </a:p>
          <a:p>
            <a:r>
              <a:rPr lang="es-MX"/>
              <a:t>Command: te ubicas</a:t>
            </a:r>
          </a:p>
          <a:p>
            <a:r>
              <a:rPr lang="es-MX"/>
              <a:t>Alcentro del dibujo</a:t>
            </a:r>
          </a:p>
          <a:p>
            <a:r>
              <a:rPr lang="es-MX"/>
              <a:t>Y le das un ci</a:t>
            </a:r>
          </a:p>
          <a:p>
            <a:r>
              <a:rPr lang="es-MX"/>
              <a:t>(click izquierdo)</a:t>
            </a:r>
          </a:p>
          <a:p>
            <a:r>
              <a:rPr lang="es-MX"/>
              <a:t>Command: </a:t>
            </a:r>
            <a:r>
              <a:rPr lang="es-MX" b="1">
                <a:solidFill>
                  <a:srgbClr val="FF0000"/>
                </a:solidFill>
              </a:rPr>
              <a:t>.5«</a:t>
            </a:r>
          </a:p>
          <a:p>
            <a:br>
              <a:rPr lang="es-MX">
                <a:solidFill>
                  <a:schemeClr val="tx2"/>
                </a:solidFill>
              </a:rPr>
            </a:br>
            <a:endParaRPr lang="es-ES" b="1">
              <a:solidFill>
                <a:schemeClr val="tx2"/>
              </a:solidFill>
            </a:endParaRPr>
          </a:p>
          <a:p>
            <a:endParaRPr lang="es-ES" b="1">
              <a:solidFill>
                <a:schemeClr val="tx2"/>
              </a:solidFill>
            </a:endParaRPr>
          </a:p>
        </p:txBody>
      </p:sp>
      <p:sp>
        <p:nvSpPr>
          <p:cNvPr id="125956" name="Line 8"/>
          <p:cNvSpPr>
            <a:spLocks noChangeShapeType="1"/>
          </p:cNvSpPr>
          <p:nvPr/>
        </p:nvSpPr>
        <p:spPr bwMode="auto">
          <a:xfrm>
            <a:off x="7308850" y="1412875"/>
            <a:ext cx="0" cy="4895850"/>
          </a:xfrm>
          <a:prstGeom prst="line">
            <a:avLst/>
          </a:prstGeom>
          <a:noFill/>
          <a:ln w="38100">
            <a:solidFill>
              <a:srgbClr val="FF0000"/>
            </a:solidFill>
            <a:round/>
            <a:headEnd/>
            <a:tailEnd type="triangle" w="med" len="med"/>
          </a:ln>
        </p:spPr>
        <p:txBody>
          <a:bodyPr/>
          <a:lstStyle/>
          <a:p>
            <a:endParaRPr lang="es-ES"/>
          </a:p>
        </p:txBody>
      </p:sp>
      <p:sp>
        <p:nvSpPr>
          <p:cNvPr id="125957" name="Line 9"/>
          <p:cNvSpPr>
            <a:spLocks noChangeShapeType="1"/>
          </p:cNvSpPr>
          <p:nvPr/>
        </p:nvSpPr>
        <p:spPr bwMode="auto">
          <a:xfrm flipH="1">
            <a:off x="2771775" y="1628775"/>
            <a:ext cx="4895850" cy="720725"/>
          </a:xfrm>
          <a:prstGeom prst="line">
            <a:avLst/>
          </a:prstGeom>
          <a:noFill/>
          <a:ln w="38100">
            <a:solidFill>
              <a:srgbClr val="FF0000"/>
            </a:solidFill>
            <a:round/>
            <a:headEnd/>
            <a:tailEnd type="triangle" w="med" len="med"/>
          </a:ln>
        </p:spPr>
        <p:txBody>
          <a:bodyPr/>
          <a:lstStyle/>
          <a:p>
            <a:endParaRPr lang="es-ES"/>
          </a:p>
        </p:txBody>
      </p:sp>
      <p:sp>
        <p:nvSpPr>
          <p:cNvPr id="125958" name="Rectangle 10"/>
          <p:cNvSpPr>
            <a:spLocks noChangeArrowheads="1"/>
          </p:cNvSpPr>
          <p:nvPr/>
        </p:nvSpPr>
        <p:spPr bwMode="auto">
          <a:xfrm>
            <a:off x="2771775" y="2349500"/>
            <a:ext cx="4537075" cy="3887788"/>
          </a:xfrm>
          <a:prstGeom prst="rect">
            <a:avLst/>
          </a:prstGeom>
          <a:noFill/>
          <a:ln w="9525">
            <a:solidFill>
              <a:srgbClr val="FFFF00"/>
            </a:solidFill>
            <a:miter lim="800000"/>
            <a:headEnd/>
            <a:tailEnd/>
          </a:ln>
        </p:spPr>
        <p:txBody>
          <a:bodyPr wrap="none" anchor="ctr"/>
          <a:lstStyle/>
          <a:p>
            <a:endParaRPr lang="es-MX"/>
          </a:p>
        </p:txBody>
      </p:sp>
      <p:sp>
        <p:nvSpPr>
          <p:cNvPr id="125959" name="Line 11"/>
          <p:cNvSpPr>
            <a:spLocks noChangeShapeType="1"/>
          </p:cNvSpPr>
          <p:nvPr/>
        </p:nvSpPr>
        <p:spPr bwMode="auto">
          <a:xfrm>
            <a:off x="1979613" y="2420938"/>
            <a:ext cx="3240087" cy="20161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828925" y="2060848"/>
            <a:ext cx="6315075" cy="4486275"/>
          </a:xfrm>
          <a:prstGeom prst="rect">
            <a:avLst/>
          </a:prstGeom>
          <a:noFill/>
          <a:ln w="9525">
            <a:noFill/>
            <a:miter lim="800000"/>
            <a:headEnd/>
            <a:tailEnd/>
          </a:ln>
        </p:spPr>
      </p:pic>
      <p:sp>
        <p:nvSpPr>
          <p:cNvPr id="126979" name="Rectangle 5"/>
          <p:cNvSpPr>
            <a:spLocks noChangeArrowheads="1"/>
          </p:cNvSpPr>
          <p:nvPr/>
        </p:nvSpPr>
        <p:spPr bwMode="auto">
          <a:xfrm>
            <a:off x="0" y="0"/>
            <a:ext cx="9144000" cy="4211638"/>
          </a:xfrm>
          <a:prstGeom prst="rect">
            <a:avLst/>
          </a:prstGeom>
          <a:noFill/>
          <a:ln w="9525">
            <a:noFill/>
            <a:miter lim="800000"/>
            <a:headEnd/>
            <a:tailEnd/>
          </a:ln>
        </p:spPr>
        <p:txBody>
          <a:bodyPr>
            <a:spAutoFit/>
          </a:bodyPr>
          <a:lstStyle/>
          <a:p>
            <a:r>
              <a:rPr lang="es-MX">
                <a:solidFill>
                  <a:schemeClr val="tx2"/>
                </a:solidFill>
              </a:rPr>
              <a:t>Y queda de la siguiente manera, </a:t>
            </a:r>
          </a:p>
          <a:p>
            <a:r>
              <a:rPr lang="es-MX">
                <a:solidFill>
                  <a:schemeClr val="tx2"/>
                </a:solidFill>
              </a:rPr>
              <a:t>El comando anterior sirve para escalar objetos con .5 es la mitad y 2 a doble con estos dos parametros podras escalar el objeto que quieras, </a:t>
            </a:r>
          </a:p>
          <a:p>
            <a:r>
              <a:rPr lang="es-MX">
                <a:solidFill>
                  <a:schemeClr val="tx2"/>
                </a:solidFill>
              </a:rPr>
              <a:t>command: sc«  (scale)</a:t>
            </a:r>
            <a:r>
              <a:rPr lang="es-MX"/>
              <a:t> </a:t>
            </a:r>
          </a:p>
          <a:p>
            <a:r>
              <a:rPr lang="es-MX">
                <a:solidFill>
                  <a:schemeClr val="tx2"/>
                </a:solidFill>
              </a:rPr>
              <a:t>command: seleccionar el dibujo primero le das un ci (click izquierdo aquí)</a:t>
            </a:r>
          </a:p>
          <a:p>
            <a:r>
              <a:rPr lang="es-MX"/>
              <a:t>Luego te mueves para arriva hacia la izquierda y le das otro ci (click izq) aquí </a:t>
            </a:r>
          </a:p>
          <a:p>
            <a:r>
              <a:rPr lang="es-MX"/>
              <a:t>Y ya que seleccionaste le das click derecho</a:t>
            </a:r>
          </a:p>
          <a:p>
            <a:r>
              <a:rPr lang="es-MX"/>
              <a:t>Command: te ubicas</a:t>
            </a:r>
          </a:p>
          <a:p>
            <a:r>
              <a:rPr lang="es-MX"/>
              <a:t>Alcentro del dibujo</a:t>
            </a:r>
          </a:p>
          <a:p>
            <a:r>
              <a:rPr lang="es-MX"/>
              <a:t>Y le das un ci</a:t>
            </a:r>
          </a:p>
          <a:p>
            <a:r>
              <a:rPr lang="es-MX"/>
              <a:t>(click izquierdo)</a:t>
            </a:r>
          </a:p>
          <a:p>
            <a:r>
              <a:rPr lang="es-MX"/>
              <a:t>Command: </a:t>
            </a:r>
            <a:r>
              <a:rPr lang="es-MX" b="1">
                <a:solidFill>
                  <a:srgbClr val="FF0000"/>
                </a:solidFill>
              </a:rPr>
              <a:t>2«</a:t>
            </a:r>
          </a:p>
          <a:p>
            <a:br>
              <a:rPr lang="es-MX">
                <a:solidFill>
                  <a:schemeClr val="tx2"/>
                </a:solidFill>
              </a:rPr>
            </a:br>
            <a:endParaRPr lang="es-ES" b="1">
              <a:solidFill>
                <a:schemeClr val="tx2"/>
              </a:solidFill>
            </a:endParaRPr>
          </a:p>
          <a:p>
            <a:endParaRPr lang="es-ES" b="1">
              <a:solidFill>
                <a:schemeClr val="tx2"/>
              </a:solidFill>
            </a:endParaRPr>
          </a:p>
        </p:txBody>
      </p:sp>
      <p:sp>
        <p:nvSpPr>
          <p:cNvPr id="126980" name="Line 6"/>
          <p:cNvSpPr>
            <a:spLocks noChangeShapeType="1"/>
          </p:cNvSpPr>
          <p:nvPr/>
        </p:nvSpPr>
        <p:spPr bwMode="auto">
          <a:xfrm flipH="1">
            <a:off x="3995936" y="1628775"/>
            <a:ext cx="3671689" cy="1224161"/>
          </a:xfrm>
          <a:prstGeom prst="line">
            <a:avLst/>
          </a:prstGeom>
          <a:noFill/>
          <a:ln w="38100">
            <a:solidFill>
              <a:srgbClr val="FF0000"/>
            </a:solidFill>
            <a:round/>
            <a:headEnd/>
            <a:tailEnd type="triangle" w="med" len="med"/>
          </a:ln>
        </p:spPr>
        <p:txBody>
          <a:bodyPr/>
          <a:lstStyle/>
          <a:p>
            <a:endParaRPr lang="es-ES"/>
          </a:p>
        </p:txBody>
      </p:sp>
      <p:sp>
        <p:nvSpPr>
          <p:cNvPr id="126981" name="Line 7"/>
          <p:cNvSpPr>
            <a:spLocks noChangeShapeType="1"/>
          </p:cNvSpPr>
          <p:nvPr/>
        </p:nvSpPr>
        <p:spPr bwMode="auto">
          <a:xfrm>
            <a:off x="1979613" y="2420939"/>
            <a:ext cx="3528491" cy="1800150"/>
          </a:xfrm>
          <a:prstGeom prst="line">
            <a:avLst/>
          </a:prstGeom>
          <a:noFill/>
          <a:ln w="38100">
            <a:solidFill>
              <a:srgbClr val="FF0000"/>
            </a:solidFill>
            <a:round/>
            <a:headEnd/>
            <a:tailEnd type="triangle" w="med" len="med"/>
          </a:ln>
        </p:spPr>
        <p:txBody>
          <a:bodyPr/>
          <a:lstStyle/>
          <a:p>
            <a:endParaRPr lang="es-ES"/>
          </a:p>
        </p:txBody>
      </p:sp>
      <p:sp>
        <p:nvSpPr>
          <p:cNvPr id="126982" name="Line 8"/>
          <p:cNvSpPr>
            <a:spLocks noChangeShapeType="1"/>
          </p:cNvSpPr>
          <p:nvPr/>
        </p:nvSpPr>
        <p:spPr bwMode="auto">
          <a:xfrm flipH="1">
            <a:off x="6876256" y="1412874"/>
            <a:ext cx="432594" cy="4032349"/>
          </a:xfrm>
          <a:prstGeom prst="line">
            <a:avLst/>
          </a:prstGeom>
          <a:noFill/>
          <a:ln w="38100">
            <a:solidFill>
              <a:srgbClr val="FF0000"/>
            </a:solidFill>
            <a:round/>
            <a:headEnd/>
            <a:tailEnd type="triangle" w="med" len="med"/>
          </a:ln>
        </p:spPr>
        <p:txBody>
          <a:bodyPr/>
          <a:lstStyle/>
          <a:p>
            <a:endParaRPr lang="es-ES"/>
          </a:p>
        </p:txBody>
      </p:sp>
      <p:sp>
        <p:nvSpPr>
          <p:cNvPr id="126983" name="Rectangle 9"/>
          <p:cNvSpPr>
            <a:spLocks noChangeArrowheads="1"/>
          </p:cNvSpPr>
          <p:nvPr/>
        </p:nvSpPr>
        <p:spPr bwMode="auto">
          <a:xfrm>
            <a:off x="3995936" y="2924175"/>
            <a:ext cx="2879725" cy="2520950"/>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123728" y="1844824"/>
            <a:ext cx="6768752" cy="4941168"/>
          </a:xfrm>
          <a:prstGeom prst="rect">
            <a:avLst/>
          </a:prstGeom>
          <a:noFill/>
          <a:ln w="9525">
            <a:noFill/>
            <a:miter lim="800000"/>
            <a:headEnd/>
            <a:tailEnd/>
          </a:ln>
        </p:spPr>
      </p:pic>
      <p:sp>
        <p:nvSpPr>
          <p:cNvPr id="128002" name="Rectangle 4"/>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endParaRPr lang="es-MX">
              <a:solidFill>
                <a:schemeClr val="tx2"/>
              </a:solidFill>
            </a:endParaRPr>
          </a:p>
          <a:p>
            <a:r>
              <a:rPr lang="es-MX">
                <a:solidFill>
                  <a:schemeClr val="tx2"/>
                </a:solidFill>
              </a:rPr>
              <a:t> </a:t>
            </a:r>
            <a:endParaRPr lang="es-ES" b="1">
              <a:solidFill>
                <a:schemeClr val="tx2"/>
              </a:solidFill>
            </a:endParaRPr>
          </a:p>
          <a:p>
            <a:endParaRPr lang="es-ES" b="1">
              <a:solidFill>
                <a:schemeClr val="tx2"/>
              </a:solidFill>
            </a:endParaRPr>
          </a:p>
        </p:txBody>
      </p:sp>
      <p:sp>
        <p:nvSpPr>
          <p:cNvPr id="128004" name="Rectangle 6"/>
          <p:cNvSpPr>
            <a:spLocks noChangeArrowheads="1"/>
          </p:cNvSpPr>
          <p:nvPr/>
        </p:nvSpPr>
        <p:spPr bwMode="auto">
          <a:xfrm>
            <a:off x="0" y="0"/>
            <a:ext cx="9144000" cy="2289175"/>
          </a:xfrm>
          <a:prstGeom prst="rect">
            <a:avLst/>
          </a:prstGeom>
          <a:noFill/>
          <a:ln w="9525">
            <a:noFill/>
            <a:miter lim="800000"/>
            <a:headEnd/>
            <a:tailEnd/>
          </a:ln>
        </p:spPr>
        <p:txBody>
          <a:bodyPr>
            <a:spAutoFit/>
          </a:bodyPr>
          <a:lstStyle/>
          <a:p>
            <a:r>
              <a:rPr lang="es-MX">
                <a:solidFill>
                  <a:schemeClr val="tx2"/>
                </a:solidFill>
              </a:rPr>
              <a:t>Daré a continuación comandos que servirán para realizar dibujos con facilidad precisión</a:t>
            </a:r>
          </a:p>
          <a:p>
            <a:r>
              <a:rPr lang="es-MX">
                <a:solidFill>
                  <a:schemeClr val="tx2"/>
                </a:solidFill>
              </a:rPr>
              <a:t>Ahora, tendrás que realizar comando para ver  si tu dibujo esta bien </a:t>
            </a:r>
            <a:br>
              <a:rPr lang="es-MX">
                <a:solidFill>
                  <a:schemeClr val="tx2"/>
                </a:solidFill>
              </a:rPr>
            </a:br>
            <a:r>
              <a:rPr lang="es-MX">
                <a:solidFill>
                  <a:schemeClr val="tx2"/>
                </a:solidFill>
              </a:rPr>
              <a:t>command: di«(Dist)</a:t>
            </a:r>
          </a:p>
          <a:p>
            <a:r>
              <a:rPr lang="es-MX">
                <a:solidFill>
                  <a:schemeClr val="tx2"/>
                </a:solidFill>
              </a:rPr>
              <a:t>command: tocas aquí con un ci (click izquierdo) </a:t>
            </a:r>
            <a:r>
              <a:rPr lang="es-MX"/>
              <a:t> y luego otro </a:t>
            </a:r>
            <a:r>
              <a:rPr lang="es-MX">
                <a:solidFill>
                  <a:schemeClr val="tx2"/>
                </a:solidFill>
              </a:rPr>
              <a:t>ci aquí (click izquierdo)</a:t>
            </a:r>
          </a:p>
          <a:p>
            <a:r>
              <a:rPr lang="es-MX">
                <a:solidFill>
                  <a:schemeClr val="tx2"/>
                </a:solidFill>
              </a:rPr>
              <a:t>En la parte de abajo donce dice command te dara la medida  de los dos puntos que </a:t>
            </a:r>
          </a:p>
          <a:p>
            <a:r>
              <a:rPr lang="es-MX">
                <a:solidFill>
                  <a:schemeClr val="tx2"/>
                </a:solidFill>
              </a:rPr>
              <a:t>Tocaste, como puedes ver en la cota</a:t>
            </a:r>
            <a:endParaRPr lang="es-MX"/>
          </a:p>
          <a:p>
            <a:endParaRPr lang="es-ES" b="1">
              <a:solidFill>
                <a:schemeClr val="tx2"/>
              </a:solidFill>
            </a:endParaRPr>
          </a:p>
          <a:p>
            <a:endParaRPr lang="es-ES" b="1">
              <a:solidFill>
                <a:schemeClr val="tx2"/>
              </a:solidFill>
            </a:endParaRPr>
          </a:p>
        </p:txBody>
      </p:sp>
      <p:sp>
        <p:nvSpPr>
          <p:cNvPr id="128005" name="Line 7"/>
          <p:cNvSpPr>
            <a:spLocks noChangeShapeType="1"/>
          </p:cNvSpPr>
          <p:nvPr/>
        </p:nvSpPr>
        <p:spPr bwMode="auto">
          <a:xfrm>
            <a:off x="2133600" y="1143000"/>
            <a:ext cx="1574800" cy="1565275"/>
          </a:xfrm>
          <a:prstGeom prst="line">
            <a:avLst/>
          </a:prstGeom>
          <a:noFill/>
          <a:ln w="38100">
            <a:solidFill>
              <a:srgbClr val="FF0000"/>
            </a:solidFill>
            <a:round/>
            <a:headEnd/>
            <a:tailEnd type="triangle" w="med" len="med"/>
          </a:ln>
        </p:spPr>
        <p:txBody>
          <a:bodyPr/>
          <a:lstStyle/>
          <a:p>
            <a:endParaRPr lang="es-ES"/>
          </a:p>
        </p:txBody>
      </p:sp>
      <p:sp>
        <p:nvSpPr>
          <p:cNvPr id="128006" name="Line 8"/>
          <p:cNvSpPr>
            <a:spLocks noChangeShapeType="1"/>
          </p:cNvSpPr>
          <p:nvPr/>
        </p:nvSpPr>
        <p:spPr bwMode="auto">
          <a:xfrm flipH="1">
            <a:off x="4787900" y="1143000"/>
            <a:ext cx="1917700" cy="1565275"/>
          </a:xfrm>
          <a:prstGeom prst="line">
            <a:avLst/>
          </a:prstGeom>
          <a:noFill/>
          <a:ln w="38100">
            <a:solidFill>
              <a:srgbClr val="FF0000"/>
            </a:solidFill>
            <a:round/>
            <a:headEnd/>
            <a:tailEnd type="triangle" w="med" len="med"/>
          </a:ln>
        </p:spPr>
        <p:txBody>
          <a:bodyPr/>
          <a:lstStyle/>
          <a:p>
            <a:endParaRPr lang="es-ES"/>
          </a:p>
        </p:txBody>
      </p:sp>
      <p:sp>
        <p:nvSpPr>
          <p:cNvPr id="128007" name="Rectangle 9"/>
          <p:cNvSpPr>
            <a:spLocks noChangeArrowheads="1"/>
          </p:cNvSpPr>
          <p:nvPr/>
        </p:nvSpPr>
        <p:spPr bwMode="auto">
          <a:xfrm>
            <a:off x="3708400" y="2708275"/>
            <a:ext cx="144463" cy="142875"/>
          </a:xfrm>
          <a:prstGeom prst="rect">
            <a:avLst/>
          </a:prstGeom>
          <a:noFill/>
          <a:ln w="9525">
            <a:solidFill>
              <a:srgbClr val="FFFF00"/>
            </a:solidFill>
            <a:miter lim="800000"/>
            <a:headEnd/>
            <a:tailEnd/>
          </a:ln>
        </p:spPr>
        <p:txBody>
          <a:bodyPr wrap="none" anchor="ctr"/>
          <a:lstStyle/>
          <a:p>
            <a:endParaRPr lang="es-MX"/>
          </a:p>
        </p:txBody>
      </p:sp>
      <p:sp>
        <p:nvSpPr>
          <p:cNvPr id="128008" name="Rectangle 11"/>
          <p:cNvSpPr>
            <a:spLocks noChangeArrowheads="1"/>
          </p:cNvSpPr>
          <p:nvPr/>
        </p:nvSpPr>
        <p:spPr bwMode="auto">
          <a:xfrm>
            <a:off x="4643438" y="2708275"/>
            <a:ext cx="144462" cy="142875"/>
          </a:xfrm>
          <a:prstGeom prst="rect">
            <a:avLst/>
          </a:prstGeom>
          <a:noFill/>
          <a:ln w="9525">
            <a:solidFill>
              <a:srgbClr val="FFFF00"/>
            </a:solidFill>
            <a:miter lim="800000"/>
            <a:headEnd/>
            <a:tailEnd/>
          </a:ln>
        </p:spPr>
        <p:txBody>
          <a:bodyPr wrap="none" anchor="ctr"/>
          <a:lstStyle/>
          <a:p>
            <a:endParaRPr lang="es-MX"/>
          </a:p>
        </p:txBody>
      </p:sp>
      <p:pic>
        <p:nvPicPr>
          <p:cNvPr id="63490" name="Picture 2"/>
          <p:cNvPicPr>
            <a:picLocks noChangeAspect="1" noChangeArrowheads="1"/>
          </p:cNvPicPr>
          <p:nvPr/>
        </p:nvPicPr>
        <p:blipFill>
          <a:blip r:embed="rId3" cstate="print"/>
          <a:srcRect/>
          <a:stretch>
            <a:fillRect/>
          </a:stretch>
        </p:blipFill>
        <p:spPr bwMode="auto">
          <a:xfrm>
            <a:off x="0" y="6181725"/>
            <a:ext cx="8210550" cy="676275"/>
          </a:xfrm>
          <a:prstGeom prst="rect">
            <a:avLst/>
          </a:prstGeom>
          <a:noFill/>
          <a:ln w="9525">
            <a:noFill/>
            <a:miter lim="800000"/>
            <a:headEnd/>
            <a:tailEnd/>
          </a:ln>
        </p:spPr>
      </p:pic>
      <p:sp>
        <p:nvSpPr>
          <p:cNvPr id="11" name="Line 7"/>
          <p:cNvSpPr>
            <a:spLocks noChangeShapeType="1"/>
          </p:cNvSpPr>
          <p:nvPr/>
        </p:nvSpPr>
        <p:spPr bwMode="auto">
          <a:xfrm flipH="1">
            <a:off x="1115616" y="1431677"/>
            <a:ext cx="585440" cy="4877643"/>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
        <p:nvSpPr>
          <p:cNvPr id="129027" name="Rectangle 2"/>
          <p:cNvSpPr>
            <a:spLocks noChangeArrowheads="1"/>
          </p:cNvSpPr>
          <p:nvPr/>
        </p:nvSpPr>
        <p:spPr bwMode="auto">
          <a:xfrm>
            <a:off x="0" y="0"/>
            <a:ext cx="9144000" cy="1190625"/>
          </a:xfrm>
          <a:prstGeom prst="rect">
            <a:avLst/>
          </a:prstGeom>
          <a:noFill/>
          <a:ln w="9525">
            <a:noFill/>
            <a:miter lim="800000"/>
            <a:headEnd/>
            <a:tailEnd/>
          </a:ln>
        </p:spPr>
        <p:txBody>
          <a:bodyPr>
            <a:spAutoFit/>
          </a:bodyPr>
          <a:lstStyle/>
          <a:p>
            <a:pPr>
              <a:spcBef>
                <a:spcPct val="50000"/>
              </a:spcBef>
            </a:pPr>
            <a:r>
              <a:rPr lang="es-MX" dirty="0">
                <a:solidFill>
                  <a:schemeClr val="tx2"/>
                </a:solidFill>
              </a:rPr>
              <a:t>Ya que hayas terminado tu practica </a:t>
            </a:r>
            <a:r>
              <a:rPr lang="es-MX" dirty="0" err="1">
                <a:solidFill>
                  <a:schemeClr val="tx2"/>
                </a:solidFill>
              </a:rPr>
              <a:t>tendras</a:t>
            </a:r>
            <a:r>
              <a:rPr lang="es-MX" dirty="0">
                <a:solidFill>
                  <a:schemeClr val="tx2"/>
                </a:solidFill>
              </a:rPr>
              <a:t> que imprimir la misma, solamente que cuando se imprime </a:t>
            </a:r>
            <a:r>
              <a:rPr lang="es-MX" dirty="0" err="1">
                <a:solidFill>
                  <a:schemeClr val="tx2"/>
                </a:solidFill>
              </a:rPr>
              <a:t>algun</a:t>
            </a:r>
            <a:r>
              <a:rPr lang="es-MX" dirty="0">
                <a:solidFill>
                  <a:schemeClr val="tx2"/>
                </a:solidFill>
              </a:rPr>
              <a:t> dibujo en </a:t>
            </a:r>
            <a:r>
              <a:rPr lang="es-MX" dirty="0" err="1">
                <a:solidFill>
                  <a:schemeClr val="tx2"/>
                </a:solidFill>
              </a:rPr>
              <a:t>autocad</a:t>
            </a:r>
            <a:r>
              <a:rPr lang="es-MX" dirty="0">
                <a:solidFill>
                  <a:schemeClr val="tx2"/>
                </a:solidFill>
              </a:rPr>
              <a:t> hay que hacer algunos cambios para que este listo el dibujo y dar calidades de </a:t>
            </a:r>
            <a:r>
              <a:rPr lang="es-MX" dirty="0" err="1">
                <a:solidFill>
                  <a:schemeClr val="tx2"/>
                </a:solidFill>
              </a:rPr>
              <a:t>linea</a:t>
            </a:r>
            <a:r>
              <a:rPr lang="es-MX" dirty="0">
                <a:solidFill>
                  <a:schemeClr val="tx2"/>
                </a:solidFill>
              </a:rPr>
              <a:t>, ahora dar </a:t>
            </a:r>
            <a:r>
              <a:rPr lang="es-MX" dirty="0" err="1">
                <a:solidFill>
                  <a:schemeClr val="tx2"/>
                </a:solidFill>
              </a:rPr>
              <a:t>click</a:t>
            </a:r>
            <a:r>
              <a:rPr lang="es-MX" dirty="0">
                <a:solidFill>
                  <a:schemeClr val="tx2"/>
                </a:solidFill>
              </a:rPr>
              <a:t> en la pestaña Output y en el </a:t>
            </a:r>
            <a:r>
              <a:rPr lang="es-MX" dirty="0" err="1">
                <a:solidFill>
                  <a:schemeClr val="tx2"/>
                </a:solidFill>
              </a:rPr>
              <a:t>boton</a:t>
            </a:r>
            <a:r>
              <a:rPr lang="es-MX" dirty="0">
                <a:solidFill>
                  <a:schemeClr val="tx2"/>
                </a:solidFill>
              </a:rPr>
              <a:t> </a:t>
            </a:r>
            <a:r>
              <a:rPr lang="es-MX" dirty="0" err="1">
                <a:solidFill>
                  <a:schemeClr val="tx2"/>
                </a:solidFill>
              </a:rPr>
              <a:t>Plot</a:t>
            </a:r>
            <a:r>
              <a:rPr lang="es-MX" dirty="0">
                <a:solidFill>
                  <a:schemeClr val="tx2"/>
                </a:solidFill>
              </a:rPr>
              <a:t>.</a:t>
            </a:r>
          </a:p>
        </p:txBody>
      </p:sp>
      <p:sp>
        <p:nvSpPr>
          <p:cNvPr id="129028" name="Line 4"/>
          <p:cNvSpPr>
            <a:spLocks noChangeShapeType="1"/>
          </p:cNvSpPr>
          <p:nvPr/>
        </p:nvSpPr>
        <p:spPr bwMode="auto">
          <a:xfrm flipH="1">
            <a:off x="4572000" y="836712"/>
            <a:ext cx="3312368" cy="648072"/>
          </a:xfrm>
          <a:prstGeom prst="line">
            <a:avLst/>
          </a:prstGeom>
          <a:noFill/>
          <a:ln w="38100">
            <a:solidFill>
              <a:srgbClr val="FF0000"/>
            </a:solidFill>
            <a:round/>
            <a:headEnd/>
            <a:tailEnd type="triangle" w="med" len="med"/>
          </a:ln>
        </p:spPr>
        <p:txBody>
          <a:bodyPr/>
          <a:lstStyle/>
          <a:p>
            <a:endParaRPr lang="es-ES"/>
          </a:p>
        </p:txBody>
      </p:sp>
      <p:sp>
        <p:nvSpPr>
          <p:cNvPr id="7" name="Line 4"/>
          <p:cNvSpPr>
            <a:spLocks noChangeShapeType="1"/>
          </p:cNvSpPr>
          <p:nvPr/>
        </p:nvSpPr>
        <p:spPr bwMode="auto">
          <a:xfrm flipH="1">
            <a:off x="467544" y="1124744"/>
            <a:ext cx="504056" cy="51244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835696" y="764704"/>
            <a:ext cx="5256584" cy="5688632"/>
          </a:xfrm>
          <a:prstGeom prst="rect">
            <a:avLst/>
          </a:prstGeom>
          <a:noFill/>
          <a:ln w="9525">
            <a:noFill/>
            <a:miter lim="800000"/>
            <a:headEnd/>
            <a:tailEnd/>
          </a:ln>
        </p:spPr>
      </p:pic>
      <p:sp>
        <p:nvSpPr>
          <p:cNvPr id="130051" name="Rectangle 2"/>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pPr>
              <a:spcBef>
                <a:spcPct val="50000"/>
              </a:spcBef>
            </a:pPr>
            <a:r>
              <a:rPr lang="es-MX">
                <a:solidFill>
                  <a:schemeClr val="tx2"/>
                </a:solidFill>
              </a:rPr>
              <a:t>Y aparecerá esta caja de dialogo, </a:t>
            </a:r>
            <a:r>
              <a:rPr lang="en-US">
                <a:solidFill>
                  <a:schemeClr val="tx2"/>
                </a:solidFill>
              </a:rPr>
              <a:t>Después en está parte tendras que checar que este tu impresora darle click y buscarla. Después abre esta pestaña para desplegar otro menu.</a:t>
            </a:r>
            <a:endParaRPr lang="es-MX">
              <a:solidFill>
                <a:schemeClr val="tx2"/>
              </a:solidFill>
            </a:endParaRPr>
          </a:p>
        </p:txBody>
      </p:sp>
      <p:sp>
        <p:nvSpPr>
          <p:cNvPr id="130052" name="Line 7"/>
          <p:cNvSpPr>
            <a:spLocks noChangeShapeType="1"/>
          </p:cNvSpPr>
          <p:nvPr/>
        </p:nvSpPr>
        <p:spPr bwMode="auto">
          <a:xfrm>
            <a:off x="2339975" y="620713"/>
            <a:ext cx="3312145" cy="1584151"/>
          </a:xfrm>
          <a:prstGeom prst="line">
            <a:avLst/>
          </a:prstGeom>
          <a:noFill/>
          <a:ln w="57150">
            <a:solidFill>
              <a:srgbClr val="FF0000"/>
            </a:solidFill>
            <a:round/>
            <a:headEnd/>
            <a:tailEnd type="triangle" w="med" len="med"/>
          </a:ln>
        </p:spPr>
        <p:txBody>
          <a:bodyPr/>
          <a:lstStyle/>
          <a:p>
            <a:endParaRPr lang="es-ES"/>
          </a:p>
        </p:txBody>
      </p:sp>
      <p:sp>
        <p:nvSpPr>
          <p:cNvPr id="130053" name="Line 9"/>
          <p:cNvSpPr>
            <a:spLocks noChangeShapeType="1"/>
          </p:cNvSpPr>
          <p:nvPr/>
        </p:nvSpPr>
        <p:spPr bwMode="auto">
          <a:xfrm>
            <a:off x="827088" y="765175"/>
            <a:ext cx="5905500" cy="5400675"/>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2133600"/>
          </a:xfrm>
        </p:spPr>
        <p:txBody>
          <a:bodyPr/>
          <a:lstStyle/>
          <a:p>
            <a:pPr algn="l" eaLnBrk="1" hangingPunct="1"/>
            <a:r>
              <a:rPr lang="es-MX" sz="2000" dirty="0"/>
              <a:t>Y queda de la siguiente manera ahora harás unos fillet a las líneas </a:t>
            </a:r>
            <a:br>
              <a:rPr lang="es-MX" sz="2000" dirty="0"/>
            </a:br>
            <a:r>
              <a:rPr lang="es-MX" sz="2000" dirty="0"/>
              <a:t>command: f« (fillet)</a:t>
            </a:r>
            <a:br>
              <a:rPr lang="es-MX" sz="2000" dirty="0"/>
            </a:br>
            <a:r>
              <a:rPr lang="es-MX" sz="2000" dirty="0"/>
              <a:t>command: r« </a:t>
            </a:r>
            <a:br>
              <a:rPr lang="es-MX" sz="2000" dirty="0"/>
            </a:br>
            <a:r>
              <a:rPr lang="es-MX" sz="2000" dirty="0"/>
              <a:t>command: 15«</a:t>
            </a:r>
            <a:br>
              <a:rPr lang="es-MX" sz="2000" dirty="0"/>
            </a:br>
            <a:r>
              <a:rPr lang="es-MX" sz="2000" dirty="0"/>
              <a:t>command: tocar estas lineas con ci  (click izquierdo)</a:t>
            </a:r>
            <a:br>
              <a:rPr lang="es-MX" sz="2000" dirty="0"/>
            </a:br>
            <a:r>
              <a:rPr lang="es-MX" sz="2000" dirty="0"/>
              <a:t>y luego esta y también hacer lo mismo en la parte de abajo en los cuadritos rojos solamente </a:t>
            </a:r>
            <a:endParaRPr lang="es-ES" sz="2000" dirty="0"/>
          </a:p>
        </p:txBody>
      </p:sp>
      <p:pic>
        <p:nvPicPr>
          <p:cNvPr id="17" name="Picture 1"/>
          <p:cNvPicPr>
            <a:picLocks noChangeAspect="1" noChangeArrowheads="1"/>
          </p:cNvPicPr>
          <p:nvPr/>
        </p:nvPicPr>
        <p:blipFill>
          <a:blip r:embed="rId2" cstate="print"/>
          <a:srcRect/>
          <a:stretch>
            <a:fillRect/>
          </a:stretch>
        </p:blipFill>
        <p:spPr bwMode="auto">
          <a:xfrm>
            <a:off x="2555776" y="2492896"/>
            <a:ext cx="5688632" cy="3888432"/>
          </a:xfrm>
          <a:prstGeom prst="rect">
            <a:avLst/>
          </a:prstGeom>
          <a:noFill/>
          <a:ln w="9525">
            <a:noFill/>
            <a:miter lim="800000"/>
            <a:headEnd/>
            <a:tailEnd/>
          </a:ln>
        </p:spPr>
      </p:pic>
      <p:sp>
        <p:nvSpPr>
          <p:cNvPr id="15" name="Line 9"/>
          <p:cNvSpPr>
            <a:spLocks noChangeShapeType="1"/>
          </p:cNvSpPr>
          <p:nvPr/>
        </p:nvSpPr>
        <p:spPr bwMode="auto">
          <a:xfrm flipH="1">
            <a:off x="3563887" y="1565275"/>
            <a:ext cx="439787" cy="927621"/>
          </a:xfrm>
          <a:prstGeom prst="line">
            <a:avLst/>
          </a:prstGeom>
          <a:noFill/>
          <a:ln w="57150">
            <a:solidFill>
              <a:srgbClr val="FF0000"/>
            </a:solidFill>
            <a:round/>
            <a:headEnd/>
            <a:tailEnd type="triangle" w="med" len="med"/>
          </a:ln>
        </p:spPr>
        <p:txBody>
          <a:bodyPr/>
          <a:lstStyle/>
          <a:p>
            <a:endParaRPr lang="es-ES"/>
          </a:p>
        </p:txBody>
      </p:sp>
      <p:sp>
        <p:nvSpPr>
          <p:cNvPr id="16" name="Line 9"/>
          <p:cNvSpPr>
            <a:spLocks noChangeShapeType="1"/>
          </p:cNvSpPr>
          <p:nvPr/>
        </p:nvSpPr>
        <p:spPr bwMode="auto">
          <a:xfrm>
            <a:off x="1339378" y="1853307"/>
            <a:ext cx="1360413" cy="1359669"/>
          </a:xfrm>
          <a:prstGeom prst="line">
            <a:avLst/>
          </a:prstGeom>
          <a:noFill/>
          <a:ln w="57150">
            <a:solidFill>
              <a:srgbClr val="FF0000"/>
            </a:solidFill>
            <a:round/>
            <a:headEnd/>
            <a:tailEnd type="triangle" w="med" len="med"/>
          </a:ln>
        </p:spPr>
        <p:txBody>
          <a:bodyPr/>
          <a:lstStyle/>
          <a:p>
            <a:endParaRPr lang="es-ES"/>
          </a:p>
        </p:txBody>
      </p:sp>
      <p:sp>
        <p:nvSpPr>
          <p:cNvPr id="11" name="10 Rectángulo redondeado"/>
          <p:cNvSpPr/>
          <p:nvPr/>
        </p:nvSpPr>
        <p:spPr>
          <a:xfrm>
            <a:off x="3347864" y="256490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2699792" y="3212976"/>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2699792" y="5589240"/>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3347864" y="6093296"/>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wheel spokes="8"/>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899592" y="1081236"/>
            <a:ext cx="6981825" cy="5372100"/>
          </a:xfrm>
          <a:prstGeom prst="rect">
            <a:avLst/>
          </a:prstGeom>
          <a:noFill/>
          <a:ln w="9525">
            <a:noFill/>
            <a:miter lim="800000"/>
            <a:headEnd/>
            <a:tailEnd/>
          </a:ln>
        </p:spPr>
      </p:pic>
      <p:sp>
        <p:nvSpPr>
          <p:cNvPr id="131075" name="Rectangle 2"/>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pPr>
              <a:spcBef>
                <a:spcPct val="50000"/>
              </a:spcBef>
            </a:pPr>
            <a:r>
              <a:rPr lang="es-MX">
                <a:solidFill>
                  <a:schemeClr val="tx2"/>
                </a:solidFill>
              </a:rPr>
              <a:t>Continuando en esta caja de dialogo ya que hayas asignado la impresora, tendras que ir a esta seccion y dar click en  ACAD.CTB que servira para  asignaras el grosor de las lineas</a:t>
            </a:r>
            <a:r>
              <a:rPr lang="en-US">
                <a:solidFill>
                  <a:schemeClr val="tx2"/>
                </a:solidFill>
              </a:rPr>
              <a:t> respecto a los layer que asignaste en tu practica</a:t>
            </a:r>
            <a:endParaRPr lang="es-MX">
              <a:solidFill>
                <a:schemeClr val="tx2"/>
              </a:solidFill>
            </a:endParaRPr>
          </a:p>
        </p:txBody>
      </p:sp>
      <p:sp>
        <p:nvSpPr>
          <p:cNvPr id="131076" name="Line 4"/>
          <p:cNvSpPr>
            <a:spLocks noChangeShapeType="1"/>
          </p:cNvSpPr>
          <p:nvPr/>
        </p:nvSpPr>
        <p:spPr bwMode="auto">
          <a:xfrm>
            <a:off x="2771775" y="476250"/>
            <a:ext cx="4608513" cy="1512888"/>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1043608" y="1124744"/>
            <a:ext cx="6962775" cy="5353050"/>
          </a:xfrm>
          <a:prstGeom prst="rect">
            <a:avLst/>
          </a:prstGeom>
          <a:noFill/>
          <a:ln w="9525">
            <a:noFill/>
            <a:miter lim="800000"/>
            <a:headEnd/>
            <a:tailEnd/>
          </a:ln>
        </p:spPr>
      </p:pic>
      <p:sp>
        <p:nvSpPr>
          <p:cNvPr id="132099" name="Rectangle 2"/>
          <p:cNvSpPr>
            <a:spLocks noChangeArrowheads="1"/>
          </p:cNvSpPr>
          <p:nvPr/>
        </p:nvSpPr>
        <p:spPr bwMode="auto">
          <a:xfrm>
            <a:off x="0" y="0"/>
            <a:ext cx="9144000" cy="641350"/>
          </a:xfrm>
          <a:prstGeom prst="rect">
            <a:avLst/>
          </a:prstGeom>
          <a:noFill/>
          <a:ln w="9525">
            <a:noFill/>
            <a:miter lim="800000"/>
            <a:headEnd/>
            <a:tailEnd/>
          </a:ln>
        </p:spPr>
        <p:txBody>
          <a:bodyPr>
            <a:spAutoFit/>
          </a:bodyPr>
          <a:lstStyle/>
          <a:p>
            <a:pPr>
              <a:spcBef>
                <a:spcPct val="50000"/>
              </a:spcBef>
            </a:pPr>
            <a:r>
              <a:rPr lang="es-MX">
                <a:solidFill>
                  <a:schemeClr val="tx2"/>
                </a:solidFill>
              </a:rPr>
              <a:t>Continuando en esta caja de dialogo ya que hayas asignado en Acad.ctb tendras que dar click en Edit para asignar los tipos de lianes dependiendo del Layer que tengamos</a:t>
            </a:r>
          </a:p>
        </p:txBody>
      </p:sp>
      <p:sp>
        <p:nvSpPr>
          <p:cNvPr id="132100" name="Line 4"/>
          <p:cNvSpPr>
            <a:spLocks noChangeShapeType="1"/>
          </p:cNvSpPr>
          <p:nvPr/>
        </p:nvSpPr>
        <p:spPr bwMode="auto">
          <a:xfrm>
            <a:off x="1476375" y="620713"/>
            <a:ext cx="6191250" cy="13684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a:stretch>
            <a:fillRect/>
          </a:stretch>
        </p:blipFill>
        <p:spPr bwMode="auto">
          <a:xfrm>
            <a:off x="4572000" y="1781175"/>
            <a:ext cx="4320480" cy="4888185"/>
          </a:xfrm>
          <a:prstGeom prst="rect">
            <a:avLst/>
          </a:prstGeom>
          <a:noFill/>
          <a:ln w="9525">
            <a:noFill/>
            <a:miter lim="800000"/>
            <a:headEnd/>
            <a:tailEnd/>
          </a:ln>
        </p:spPr>
      </p:pic>
      <p:pic>
        <p:nvPicPr>
          <p:cNvPr id="66562" name="Picture 2"/>
          <p:cNvPicPr>
            <a:picLocks noChangeAspect="1" noChangeArrowheads="1"/>
          </p:cNvPicPr>
          <p:nvPr/>
        </p:nvPicPr>
        <p:blipFill>
          <a:blip r:embed="rId3" cstate="print"/>
          <a:srcRect/>
          <a:stretch>
            <a:fillRect/>
          </a:stretch>
        </p:blipFill>
        <p:spPr bwMode="auto">
          <a:xfrm>
            <a:off x="179513" y="1752600"/>
            <a:ext cx="4320480" cy="4916760"/>
          </a:xfrm>
          <a:prstGeom prst="rect">
            <a:avLst/>
          </a:prstGeom>
          <a:noFill/>
          <a:ln w="9525">
            <a:noFill/>
            <a:miter lim="800000"/>
            <a:headEnd/>
            <a:tailEnd/>
          </a:ln>
        </p:spPr>
      </p:pic>
      <p:sp>
        <p:nvSpPr>
          <p:cNvPr id="133124" name="Rectangle 2"/>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pPr>
              <a:spcBef>
                <a:spcPct val="50000"/>
              </a:spcBef>
            </a:pPr>
            <a:r>
              <a:rPr lang="es-MX">
                <a:solidFill>
                  <a:schemeClr val="tx2"/>
                </a:solidFill>
              </a:rPr>
              <a:t>Continuando en la nueva caja de dialogo tendrás que hacer varios cambios aquí primero seleccionar del lado izquierdo el color rojo 1 luego con la tecla de Shitf con un click sostenido, y la tecla de fin se seleccionan todos los colores, y tendrás que hacer los siguientes cambios y después te colocas en el primer color rojo y a este color le aplicas este ancho de línea, ya que relizaste los cambios le das click a  save &amp; close.</a:t>
            </a:r>
          </a:p>
        </p:txBody>
      </p:sp>
      <p:sp>
        <p:nvSpPr>
          <p:cNvPr id="133125" name="Line 3"/>
          <p:cNvSpPr>
            <a:spLocks noChangeShapeType="1"/>
          </p:cNvSpPr>
          <p:nvPr/>
        </p:nvSpPr>
        <p:spPr bwMode="auto">
          <a:xfrm flipH="1">
            <a:off x="683568" y="549275"/>
            <a:ext cx="4175770" cy="2015629"/>
          </a:xfrm>
          <a:prstGeom prst="line">
            <a:avLst/>
          </a:prstGeom>
          <a:noFill/>
          <a:ln w="38100">
            <a:solidFill>
              <a:srgbClr val="FF0000"/>
            </a:solidFill>
            <a:round/>
            <a:headEnd/>
            <a:tailEnd type="triangle" w="med" len="med"/>
          </a:ln>
        </p:spPr>
        <p:txBody>
          <a:bodyPr/>
          <a:lstStyle/>
          <a:p>
            <a:endParaRPr lang="es-ES"/>
          </a:p>
        </p:txBody>
      </p:sp>
      <p:sp>
        <p:nvSpPr>
          <p:cNvPr id="133126" name="Oval 12"/>
          <p:cNvSpPr>
            <a:spLocks noChangeArrowheads="1"/>
          </p:cNvSpPr>
          <p:nvPr/>
        </p:nvSpPr>
        <p:spPr bwMode="auto">
          <a:xfrm>
            <a:off x="7235825" y="2276475"/>
            <a:ext cx="1512888" cy="647700"/>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33127" name="Oval 13"/>
          <p:cNvSpPr>
            <a:spLocks noChangeArrowheads="1"/>
          </p:cNvSpPr>
          <p:nvPr/>
        </p:nvSpPr>
        <p:spPr bwMode="auto">
          <a:xfrm>
            <a:off x="7235825" y="4005263"/>
            <a:ext cx="1512888" cy="647700"/>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33128" name="Line 14"/>
          <p:cNvSpPr>
            <a:spLocks noChangeShapeType="1"/>
          </p:cNvSpPr>
          <p:nvPr/>
        </p:nvSpPr>
        <p:spPr bwMode="auto">
          <a:xfrm>
            <a:off x="1763713" y="1341439"/>
            <a:ext cx="1152103" cy="3023666"/>
          </a:xfrm>
          <a:prstGeom prst="line">
            <a:avLst/>
          </a:prstGeom>
          <a:noFill/>
          <a:ln w="38100">
            <a:solidFill>
              <a:srgbClr val="FF0000"/>
            </a:solidFill>
            <a:round/>
            <a:headEnd/>
            <a:tailEnd type="triangle" w="med" len="med"/>
          </a:ln>
        </p:spPr>
        <p:txBody>
          <a:bodyPr/>
          <a:lstStyle/>
          <a:p>
            <a:endParaRPr lang="es-ES"/>
          </a:p>
        </p:txBody>
      </p:sp>
      <p:sp>
        <p:nvSpPr>
          <p:cNvPr id="133129" name="Line 15"/>
          <p:cNvSpPr>
            <a:spLocks noChangeShapeType="1"/>
          </p:cNvSpPr>
          <p:nvPr/>
        </p:nvSpPr>
        <p:spPr bwMode="auto">
          <a:xfrm>
            <a:off x="2411413" y="1052513"/>
            <a:ext cx="4608512" cy="1368425"/>
          </a:xfrm>
          <a:prstGeom prst="line">
            <a:avLst/>
          </a:prstGeom>
          <a:noFill/>
          <a:ln w="38100">
            <a:solidFill>
              <a:srgbClr val="FF0000"/>
            </a:solidFill>
            <a:round/>
            <a:headEnd/>
            <a:tailEnd type="triangle" w="med" len="med"/>
          </a:ln>
        </p:spPr>
        <p:txBody>
          <a:bodyPr/>
          <a:lstStyle/>
          <a:p>
            <a:endParaRPr lang="es-ES"/>
          </a:p>
        </p:txBody>
      </p:sp>
      <p:sp>
        <p:nvSpPr>
          <p:cNvPr id="133130" name="Line 16"/>
          <p:cNvSpPr>
            <a:spLocks noChangeShapeType="1"/>
          </p:cNvSpPr>
          <p:nvPr/>
        </p:nvSpPr>
        <p:spPr bwMode="auto">
          <a:xfrm>
            <a:off x="2124075" y="1125538"/>
            <a:ext cx="4968875" cy="3024187"/>
          </a:xfrm>
          <a:prstGeom prst="line">
            <a:avLst/>
          </a:prstGeom>
          <a:noFill/>
          <a:ln w="38100">
            <a:solidFill>
              <a:srgbClr val="FF0000"/>
            </a:solidFill>
            <a:round/>
            <a:headEnd/>
            <a:tailEnd type="triangle" w="med" len="med"/>
          </a:ln>
        </p:spPr>
        <p:txBody>
          <a:bodyPr/>
          <a:lstStyle/>
          <a:p>
            <a:endParaRPr lang="es-ES"/>
          </a:p>
        </p:txBody>
      </p:sp>
      <p:sp>
        <p:nvSpPr>
          <p:cNvPr id="133131" name="Oval 22"/>
          <p:cNvSpPr>
            <a:spLocks noChangeArrowheads="1"/>
          </p:cNvSpPr>
          <p:nvPr/>
        </p:nvSpPr>
        <p:spPr bwMode="auto">
          <a:xfrm>
            <a:off x="6011863" y="5949950"/>
            <a:ext cx="1512887" cy="647700"/>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33132" name="Line 23"/>
          <p:cNvSpPr>
            <a:spLocks noChangeShapeType="1"/>
          </p:cNvSpPr>
          <p:nvPr/>
        </p:nvSpPr>
        <p:spPr bwMode="auto">
          <a:xfrm flipH="1">
            <a:off x="7019925" y="1484313"/>
            <a:ext cx="1008063" cy="43211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a:stretch>
            <a:fillRect/>
          </a:stretch>
        </p:blipFill>
        <p:spPr bwMode="auto">
          <a:xfrm>
            <a:off x="1043608" y="1052736"/>
            <a:ext cx="6972300" cy="5372100"/>
          </a:xfrm>
          <a:prstGeom prst="rect">
            <a:avLst/>
          </a:prstGeom>
          <a:noFill/>
          <a:ln w="9525">
            <a:noFill/>
            <a:miter lim="800000"/>
            <a:headEnd/>
            <a:tailEnd/>
          </a:ln>
        </p:spPr>
      </p:pic>
      <p:sp>
        <p:nvSpPr>
          <p:cNvPr id="134147" name="Rectangle 4"/>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pPr>
              <a:spcBef>
                <a:spcPct val="50000"/>
              </a:spcBef>
            </a:pPr>
            <a:r>
              <a:rPr lang="es-MX">
                <a:solidFill>
                  <a:schemeClr val="tx2"/>
                </a:solidFill>
              </a:rPr>
              <a:t>Ya que estés en esta caja de dialogo tendrás que hacer varios cambios los cuales están indicados con elipses rojas, ya que hayas hecho los cambios pasate a la siguiente diapositiva. </a:t>
            </a:r>
          </a:p>
        </p:txBody>
      </p:sp>
      <p:sp>
        <p:nvSpPr>
          <p:cNvPr id="134148" name="Oval 8"/>
          <p:cNvSpPr>
            <a:spLocks noChangeArrowheads="1"/>
          </p:cNvSpPr>
          <p:nvPr/>
        </p:nvSpPr>
        <p:spPr bwMode="auto">
          <a:xfrm>
            <a:off x="2484438" y="5300663"/>
            <a:ext cx="1152525" cy="287337"/>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34149" name="Oval 9"/>
          <p:cNvSpPr>
            <a:spLocks noChangeArrowheads="1"/>
          </p:cNvSpPr>
          <p:nvPr/>
        </p:nvSpPr>
        <p:spPr bwMode="auto">
          <a:xfrm>
            <a:off x="971550" y="3860800"/>
            <a:ext cx="3240088" cy="431800"/>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
        <p:nvSpPr>
          <p:cNvPr id="134150" name="Oval 14"/>
          <p:cNvSpPr>
            <a:spLocks noChangeArrowheads="1"/>
          </p:cNvSpPr>
          <p:nvPr/>
        </p:nvSpPr>
        <p:spPr bwMode="auto">
          <a:xfrm>
            <a:off x="4716463" y="5084763"/>
            <a:ext cx="1152525" cy="287337"/>
          </a:xfrm>
          <a:prstGeom prst="ellipse">
            <a:avLst/>
          </a:prstGeom>
          <a:noFill/>
          <a:ln w="57150">
            <a:solidFill>
              <a:srgbClr val="FF0000"/>
            </a:solidFill>
            <a:round/>
            <a:headEnd/>
            <a:tailEnd/>
          </a:ln>
        </p:spPr>
        <p:txBody>
          <a:bodyPr wrap="none" anchor="ctr"/>
          <a:lstStyle/>
          <a:p>
            <a:pPr algn="ctr"/>
            <a:endParaRPr lang="es-MX">
              <a:solidFill>
                <a:schemeClr val="bg1"/>
              </a:solidFill>
            </a:endParaRPr>
          </a:p>
        </p:txBody>
      </p:sp>
    </p:spTree>
  </p:cSld>
  <p:clrMapOvr>
    <a:masterClrMapping/>
  </p:clrMapOvr>
  <p:transition spd="slow">
    <p:wheel spokes="8"/>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51520" y="980728"/>
            <a:ext cx="6991350" cy="5199509"/>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3275856" y="2132856"/>
            <a:ext cx="5688632" cy="4536504"/>
          </a:xfrm>
          <a:prstGeom prst="rect">
            <a:avLst/>
          </a:prstGeom>
          <a:noFill/>
          <a:ln w="9525">
            <a:noFill/>
            <a:miter lim="800000"/>
            <a:headEnd/>
            <a:tailEnd/>
          </a:ln>
        </p:spPr>
      </p:pic>
      <p:sp>
        <p:nvSpPr>
          <p:cNvPr id="135172" name="Rectangle 5"/>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pPr>
              <a:spcBef>
                <a:spcPct val="50000"/>
              </a:spcBef>
            </a:pPr>
            <a:r>
              <a:rPr lang="es-MX">
                <a:solidFill>
                  <a:schemeClr val="tx2"/>
                </a:solidFill>
              </a:rPr>
              <a:t>Ahora tendrás que dar click aquí para seleccionar el área de dibujo,  te mandara a donde tienes tu dibujo tendrás que seleccionar de aquí parte baja derecha hasta aquí parte baja izquierda, y cubres el area de dibujo y regresas a area imprecion</a:t>
            </a:r>
          </a:p>
        </p:txBody>
      </p:sp>
      <p:sp>
        <p:nvSpPr>
          <p:cNvPr id="135173" name="Line 8"/>
          <p:cNvSpPr>
            <a:spLocks noChangeShapeType="1"/>
          </p:cNvSpPr>
          <p:nvPr/>
        </p:nvSpPr>
        <p:spPr bwMode="auto">
          <a:xfrm flipH="1">
            <a:off x="971550" y="260350"/>
            <a:ext cx="2087563" cy="4464050"/>
          </a:xfrm>
          <a:prstGeom prst="line">
            <a:avLst/>
          </a:prstGeom>
          <a:noFill/>
          <a:ln w="38100">
            <a:solidFill>
              <a:srgbClr val="FF0000"/>
            </a:solidFill>
            <a:round/>
            <a:headEnd/>
            <a:tailEnd type="triangle" w="med" len="med"/>
          </a:ln>
        </p:spPr>
        <p:txBody>
          <a:bodyPr/>
          <a:lstStyle/>
          <a:p>
            <a:endParaRPr lang="es-ES"/>
          </a:p>
        </p:txBody>
      </p:sp>
      <p:sp>
        <p:nvSpPr>
          <p:cNvPr id="135174" name="Line 12"/>
          <p:cNvSpPr>
            <a:spLocks noChangeShapeType="1"/>
          </p:cNvSpPr>
          <p:nvPr/>
        </p:nvSpPr>
        <p:spPr bwMode="auto">
          <a:xfrm flipH="1">
            <a:off x="3779912" y="620713"/>
            <a:ext cx="4679876" cy="2520255"/>
          </a:xfrm>
          <a:prstGeom prst="line">
            <a:avLst/>
          </a:prstGeom>
          <a:noFill/>
          <a:ln w="38100">
            <a:solidFill>
              <a:srgbClr val="FF0000"/>
            </a:solidFill>
            <a:round/>
            <a:headEnd/>
            <a:tailEnd type="triangle" w="med" len="med"/>
          </a:ln>
        </p:spPr>
        <p:txBody>
          <a:bodyPr/>
          <a:lstStyle/>
          <a:p>
            <a:endParaRPr lang="es-ES"/>
          </a:p>
        </p:txBody>
      </p:sp>
      <p:sp>
        <p:nvSpPr>
          <p:cNvPr id="135175" name="Line 13"/>
          <p:cNvSpPr>
            <a:spLocks noChangeShapeType="1"/>
          </p:cNvSpPr>
          <p:nvPr/>
        </p:nvSpPr>
        <p:spPr bwMode="auto">
          <a:xfrm>
            <a:off x="5435600" y="620713"/>
            <a:ext cx="2376760" cy="5184551"/>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259632" y="1340768"/>
            <a:ext cx="6991350" cy="5353050"/>
          </a:xfrm>
          <a:prstGeom prst="rect">
            <a:avLst/>
          </a:prstGeom>
          <a:noFill/>
          <a:ln w="9525">
            <a:noFill/>
            <a:miter lim="800000"/>
            <a:headEnd/>
            <a:tailEnd/>
          </a:ln>
        </p:spPr>
      </p:pic>
      <p:sp>
        <p:nvSpPr>
          <p:cNvPr id="136195" name="Rectangle 5"/>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pPr>
              <a:spcBef>
                <a:spcPct val="50000"/>
              </a:spcBef>
            </a:pPr>
            <a:r>
              <a:rPr lang="es-MX">
                <a:solidFill>
                  <a:schemeClr val="tx2"/>
                </a:solidFill>
              </a:rPr>
              <a:t>Ya terminaste de hacer los cambios ahora tienes que dar una vista preliminar para ver como va quedar en tu hoja que se imprimirá dar click aquí, y te presentara lo que se va imprimir en tu hoja tamaño carta, para poder regresar a la caja de dialogo de impresión estando encima del dibujo dar un click derecho y dar click en Exit, para regresar a tu caja de dialogo y poder dar click en OK y se imprimira</a:t>
            </a:r>
          </a:p>
        </p:txBody>
      </p:sp>
      <p:sp>
        <p:nvSpPr>
          <p:cNvPr id="136196" name="Line 10"/>
          <p:cNvSpPr>
            <a:spLocks noChangeShapeType="1"/>
          </p:cNvSpPr>
          <p:nvPr/>
        </p:nvSpPr>
        <p:spPr bwMode="auto">
          <a:xfrm flipH="1">
            <a:off x="1835150" y="549275"/>
            <a:ext cx="3959225" cy="5903913"/>
          </a:xfrm>
          <a:prstGeom prst="line">
            <a:avLst/>
          </a:prstGeom>
          <a:noFill/>
          <a:ln w="38100">
            <a:solidFill>
              <a:srgbClr val="FF0000"/>
            </a:solidFill>
            <a:round/>
            <a:headEnd/>
            <a:tailEnd type="triangle" w="med" len="med"/>
          </a:ln>
        </p:spPr>
        <p:txBody>
          <a:bodyPr/>
          <a:lstStyle/>
          <a:p>
            <a:endParaRPr lang="es-ES"/>
          </a:p>
        </p:txBody>
      </p:sp>
      <p:sp>
        <p:nvSpPr>
          <p:cNvPr id="136197" name="Line 11"/>
          <p:cNvSpPr>
            <a:spLocks noChangeShapeType="1"/>
          </p:cNvSpPr>
          <p:nvPr/>
        </p:nvSpPr>
        <p:spPr bwMode="auto">
          <a:xfrm>
            <a:off x="3924300" y="1412875"/>
            <a:ext cx="1727200" cy="49688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916113"/>
          </a:xfrm>
        </p:spPr>
        <p:txBody>
          <a:bodyPr/>
          <a:lstStyle/>
          <a:p>
            <a:pPr algn="l" eaLnBrk="1" hangingPunct="1"/>
            <a:r>
              <a:rPr lang="es-MX" sz="1800"/>
              <a:t>Y queda de la siguiente manera,</a:t>
            </a:r>
            <a:br>
              <a:rPr lang="es-MX" sz="1800"/>
            </a:br>
            <a:r>
              <a:rPr lang="es-MX" sz="2000"/>
              <a:t>command: O«  (offset)</a:t>
            </a:r>
            <a:br>
              <a:rPr lang="es-MX" sz="2000"/>
            </a:br>
            <a:r>
              <a:rPr lang="es-MX" sz="2000"/>
              <a:t>command: 75«</a:t>
            </a:r>
            <a:br>
              <a:rPr lang="es-MX" sz="2000"/>
            </a:br>
            <a:r>
              <a:rPr lang="es-MX" sz="2000"/>
              <a:t>command: tocar esta linea con ci  (click izquierdo)</a:t>
            </a:r>
            <a:br>
              <a:rPr lang="es-MX" sz="2000"/>
            </a:br>
            <a:r>
              <a:rPr lang="es-MX" sz="2000"/>
              <a:t> y colocar el cursor del mouse en esta direccion y darle ci y terminar                     con un cd (click derecho) </a:t>
            </a:r>
            <a:endParaRPr lang="es-ES" sz="2000"/>
          </a:p>
        </p:txBody>
      </p:sp>
      <p:pic>
        <p:nvPicPr>
          <p:cNvPr id="2" name="Picture 1"/>
          <p:cNvPicPr>
            <a:picLocks noChangeAspect="1" noChangeArrowheads="1"/>
          </p:cNvPicPr>
          <p:nvPr/>
        </p:nvPicPr>
        <p:blipFill>
          <a:blip r:embed="rId2" cstate="print"/>
          <a:srcRect/>
          <a:stretch>
            <a:fillRect/>
          </a:stretch>
        </p:blipFill>
        <p:spPr bwMode="auto">
          <a:xfrm>
            <a:off x="3059832" y="2492896"/>
            <a:ext cx="5733678" cy="3963169"/>
          </a:xfrm>
          <a:prstGeom prst="rect">
            <a:avLst/>
          </a:prstGeom>
          <a:noFill/>
          <a:ln w="9525">
            <a:noFill/>
            <a:miter lim="800000"/>
            <a:headEnd/>
            <a:tailEnd/>
          </a:ln>
        </p:spPr>
      </p:pic>
      <p:sp>
        <p:nvSpPr>
          <p:cNvPr id="8" name="7 Rectángulo redondeado"/>
          <p:cNvSpPr/>
          <p:nvPr/>
        </p:nvSpPr>
        <p:spPr>
          <a:xfrm>
            <a:off x="8388424" y="364502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Line 9"/>
          <p:cNvSpPr>
            <a:spLocks noChangeShapeType="1"/>
          </p:cNvSpPr>
          <p:nvPr/>
        </p:nvSpPr>
        <p:spPr bwMode="auto">
          <a:xfrm>
            <a:off x="3275856" y="1556792"/>
            <a:ext cx="1440161" cy="2448272"/>
          </a:xfrm>
          <a:prstGeom prst="line">
            <a:avLst/>
          </a:prstGeom>
          <a:noFill/>
          <a:ln w="57150">
            <a:solidFill>
              <a:srgbClr val="FF0000"/>
            </a:solidFill>
            <a:round/>
            <a:headEnd/>
            <a:tailEnd type="triangle" w="med" len="med"/>
          </a:ln>
        </p:spPr>
        <p:txBody>
          <a:bodyPr/>
          <a:lstStyle/>
          <a:p>
            <a:endParaRPr lang="es-ES"/>
          </a:p>
        </p:txBody>
      </p:sp>
      <p:sp>
        <p:nvSpPr>
          <p:cNvPr id="9" name="Line 9"/>
          <p:cNvSpPr>
            <a:spLocks noChangeShapeType="1"/>
          </p:cNvSpPr>
          <p:nvPr/>
        </p:nvSpPr>
        <p:spPr bwMode="auto">
          <a:xfrm>
            <a:off x="5364088" y="1268760"/>
            <a:ext cx="2952328" cy="2304256"/>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989138"/>
          </a:xfrm>
        </p:spPr>
        <p:txBody>
          <a:bodyPr/>
          <a:lstStyle/>
          <a:p>
            <a:pPr algn="l" eaLnBrk="1" hangingPunct="1"/>
            <a:r>
              <a:rPr lang="es-MX" sz="2000"/>
              <a:t>Y queda de la siguiente manera ahora harás unos fillet a las líneas </a:t>
            </a:r>
            <a:br>
              <a:rPr lang="es-MX" sz="2000"/>
            </a:br>
            <a:r>
              <a:rPr lang="es-MX" sz="2000"/>
              <a:t>command: f«</a:t>
            </a:r>
            <a:br>
              <a:rPr lang="es-MX" sz="2000"/>
            </a:br>
            <a:r>
              <a:rPr lang="es-MX" sz="2000"/>
              <a:t>command: r« </a:t>
            </a:r>
            <a:br>
              <a:rPr lang="es-MX" sz="2000"/>
            </a:br>
            <a:r>
              <a:rPr lang="es-MX" sz="2000"/>
              <a:t>command: 15«</a:t>
            </a:r>
            <a:br>
              <a:rPr lang="es-MX" sz="2000"/>
            </a:br>
            <a:r>
              <a:rPr lang="es-MX" sz="2000"/>
              <a:t>command: tocar estas lineas con ci  (click izquierdo)</a:t>
            </a:r>
            <a:br>
              <a:rPr lang="es-MX" sz="2000"/>
            </a:br>
            <a:r>
              <a:rPr lang="es-MX" sz="2000"/>
              <a:t>y también los haces con las de abajo</a:t>
            </a:r>
            <a:br>
              <a:rPr lang="es-MX" sz="2000"/>
            </a:br>
            <a:endParaRPr lang="es-ES" sz="2000"/>
          </a:p>
        </p:txBody>
      </p:sp>
      <p:pic>
        <p:nvPicPr>
          <p:cNvPr id="2" name="Picture 1"/>
          <p:cNvPicPr>
            <a:picLocks noChangeAspect="1" noChangeArrowheads="1"/>
          </p:cNvPicPr>
          <p:nvPr/>
        </p:nvPicPr>
        <p:blipFill>
          <a:blip r:embed="rId2" cstate="print"/>
          <a:srcRect/>
          <a:stretch>
            <a:fillRect/>
          </a:stretch>
        </p:blipFill>
        <p:spPr bwMode="auto">
          <a:xfrm>
            <a:off x="1907704" y="2348880"/>
            <a:ext cx="6353175" cy="4032448"/>
          </a:xfrm>
          <a:prstGeom prst="rect">
            <a:avLst/>
          </a:prstGeom>
          <a:noFill/>
          <a:ln w="9525">
            <a:noFill/>
            <a:miter lim="800000"/>
            <a:headEnd/>
            <a:tailEnd/>
          </a:ln>
        </p:spPr>
      </p:pic>
      <p:sp>
        <p:nvSpPr>
          <p:cNvPr id="12" name="11 Rectángulo redondeado"/>
          <p:cNvSpPr/>
          <p:nvPr/>
        </p:nvSpPr>
        <p:spPr>
          <a:xfrm>
            <a:off x="6012160" y="2492896"/>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6732240" y="364502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6732240" y="530120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a:off x="6012160" y="602128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Line 9"/>
          <p:cNvSpPr>
            <a:spLocks noChangeShapeType="1"/>
          </p:cNvSpPr>
          <p:nvPr/>
        </p:nvSpPr>
        <p:spPr bwMode="auto">
          <a:xfrm>
            <a:off x="3275856" y="1412776"/>
            <a:ext cx="3312368" cy="2304256"/>
          </a:xfrm>
          <a:prstGeom prst="line">
            <a:avLst/>
          </a:prstGeom>
          <a:noFill/>
          <a:ln w="57150">
            <a:solidFill>
              <a:srgbClr val="FF0000"/>
            </a:solidFill>
            <a:round/>
            <a:headEnd/>
            <a:tailEnd type="triangle" w="med" len="med"/>
          </a:ln>
        </p:spPr>
        <p:txBody>
          <a:bodyPr/>
          <a:lstStyle/>
          <a:p>
            <a:endParaRPr lang="es-ES"/>
          </a:p>
        </p:txBody>
      </p:sp>
      <p:sp>
        <p:nvSpPr>
          <p:cNvPr id="16" name="Line 9"/>
          <p:cNvSpPr>
            <a:spLocks noChangeShapeType="1"/>
          </p:cNvSpPr>
          <p:nvPr/>
        </p:nvSpPr>
        <p:spPr bwMode="auto">
          <a:xfrm>
            <a:off x="3275856" y="1412776"/>
            <a:ext cx="2664296" cy="1080120"/>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203848" y="1988840"/>
            <a:ext cx="5741615" cy="4467225"/>
          </a:xfrm>
          <a:prstGeom prst="rect">
            <a:avLst/>
          </a:prstGeom>
          <a:noFill/>
          <a:ln w="9525">
            <a:noFill/>
            <a:miter lim="800000"/>
            <a:headEnd/>
            <a:tailEnd/>
          </a:ln>
        </p:spPr>
      </p:pic>
      <p:sp>
        <p:nvSpPr>
          <p:cNvPr id="33795" name="Rectangle 2"/>
          <p:cNvSpPr>
            <a:spLocks noGrp="1" noChangeArrowheads="1"/>
          </p:cNvSpPr>
          <p:nvPr>
            <p:ph type="title"/>
          </p:nvPr>
        </p:nvSpPr>
        <p:spPr>
          <a:xfrm>
            <a:off x="0" y="0"/>
            <a:ext cx="9144000" cy="1844675"/>
          </a:xfrm>
        </p:spPr>
        <p:txBody>
          <a:bodyPr/>
          <a:lstStyle/>
          <a:p>
            <a:pPr algn="l" eaLnBrk="1" hangingPunct="1"/>
            <a:r>
              <a:rPr lang="es-MX" sz="1800"/>
              <a:t>Y queda de la siguiente manera,</a:t>
            </a:r>
            <a:br>
              <a:rPr lang="es-MX" sz="1800"/>
            </a:br>
            <a:r>
              <a:rPr lang="es-MX" sz="2000"/>
              <a:t>command: O«  (offset)</a:t>
            </a:r>
            <a:br>
              <a:rPr lang="es-MX" sz="2000"/>
            </a:br>
            <a:r>
              <a:rPr lang="es-MX" sz="2000"/>
              <a:t>command: 15«</a:t>
            </a:r>
            <a:br>
              <a:rPr lang="es-MX" sz="2000"/>
            </a:br>
            <a:r>
              <a:rPr lang="es-MX" sz="2000"/>
              <a:t>command: tocar esta linea con ci  (click izquierdo)</a:t>
            </a:r>
            <a:br>
              <a:rPr lang="es-MX" sz="2000"/>
            </a:br>
            <a:r>
              <a:rPr lang="es-MX" sz="2000"/>
              <a:t> y colocar el cursor del mouse en esta direccion y darle ci y terminar                     con un cd (click derecho)</a:t>
            </a:r>
            <a:endParaRPr lang="es-ES" sz="2000"/>
          </a:p>
        </p:txBody>
      </p:sp>
      <p:sp>
        <p:nvSpPr>
          <p:cNvPr id="8" name="7 Rectángulo redondeado"/>
          <p:cNvSpPr/>
          <p:nvPr/>
        </p:nvSpPr>
        <p:spPr>
          <a:xfrm>
            <a:off x="7596336" y="314096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Line 9"/>
          <p:cNvSpPr>
            <a:spLocks noChangeShapeType="1"/>
          </p:cNvSpPr>
          <p:nvPr/>
        </p:nvSpPr>
        <p:spPr bwMode="auto">
          <a:xfrm>
            <a:off x="5004048" y="1556792"/>
            <a:ext cx="3096344" cy="3024336"/>
          </a:xfrm>
          <a:prstGeom prst="line">
            <a:avLst/>
          </a:prstGeom>
          <a:noFill/>
          <a:ln w="57150">
            <a:solidFill>
              <a:srgbClr val="FF0000"/>
            </a:solidFill>
            <a:round/>
            <a:headEnd/>
            <a:tailEnd type="triangle" w="med" len="med"/>
          </a:ln>
        </p:spPr>
        <p:txBody>
          <a:bodyPr/>
          <a:lstStyle/>
          <a:p>
            <a:endParaRPr lang="es-ES"/>
          </a:p>
        </p:txBody>
      </p:sp>
      <p:sp>
        <p:nvSpPr>
          <p:cNvPr id="9" name="Line 9"/>
          <p:cNvSpPr>
            <a:spLocks noChangeShapeType="1"/>
          </p:cNvSpPr>
          <p:nvPr/>
        </p:nvSpPr>
        <p:spPr bwMode="auto">
          <a:xfrm>
            <a:off x="3851920" y="1196752"/>
            <a:ext cx="3672408" cy="1944216"/>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627784" y="1916832"/>
            <a:ext cx="6336704" cy="4457700"/>
          </a:xfrm>
          <a:prstGeom prst="rect">
            <a:avLst/>
          </a:prstGeom>
          <a:noFill/>
          <a:ln w="9525">
            <a:noFill/>
            <a:miter lim="800000"/>
            <a:headEnd/>
            <a:tailEnd/>
          </a:ln>
        </p:spPr>
      </p:pic>
      <p:sp>
        <p:nvSpPr>
          <p:cNvPr id="34818" name="Rectangle 5"/>
          <p:cNvSpPr>
            <a:spLocks noGrp="1" noChangeArrowheads="1"/>
          </p:cNvSpPr>
          <p:nvPr>
            <p:ph type="title"/>
          </p:nvPr>
        </p:nvSpPr>
        <p:spPr>
          <a:xfrm>
            <a:off x="0" y="0"/>
            <a:ext cx="9144000" cy="1844675"/>
          </a:xfrm>
          <a:noFill/>
        </p:spPr>
        <p:txBody>
          <a:bodyPr/>
          <a:lstStyle/>
          <a:p>
            <a:pPr algn="l" eaLnBrk="1" hangingPunct="1"/>
            <a:r>
              <a:rPr lang="es-MX" sz="2000"/>
              <a:t>Y queda de la siguiente manera,</a:t>
            </a:r>
            <a:br>
              <a:rPr lang="es-MX" sz="2000"/>
            </a:br>
            <a:r>
              <a:rPr lang="es-MX" sz="2000"/>
              <a:t>command: O«  (offset)</a:t>
            </a:r>
            <a:br>
              <a:rPr lang="es-MX" sz="2000"/>
            </a:br>
            <a:r>
              <a:rPr lang="es-MX" sz="2000"/>
              <a:t>command: 18«</a:t>
            </a:r>
            <a:br>
              <a:rPr lang="es-MX" sz="2000"/>
            </a:br>
            <a:r>
              <a:rPr lang="es-MX" sz="2000"/>
              <a:t>command: tocar esta linea con ci  (click izquierdo)</a:t>
            </a:r>
            <a:br>
              <a:rPr lang="es-MX" sz="2000"/>
            </a:br>
            <a:r>
              <a:rPr lang="es-MX" sz="2000"/>
              <a:t> y colocar el cursor del mouse en esta direccion y darle ci y terminar                   con un cd (click derecho)</a:t>
            </a:r>
            <a:endParaRPr lang="es-ES" sz="2000"/>
          </a:p>
        </p:txBody>
      </p:sp>
      <p:sp>
        <p:nvSpPr>
          <p:cNvPr id="8" name="7 Rectángulo redondeado"/>
          <p:cNvSpPr/>
          <p:nvPr/>
        </p:nvSpPr>
        <p:spPr>
          <a:xfrm>
            <a:off x="7740352" y="3429000"/>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ine 9"/>
          <p:cNvSpPr>
            <a:spLocks noChangeShapeType="1"/>
          </p:cNvSpPr>
          <p:nvPr/>
        </p:nvSpPr>
        <p:spPr bwMode="auto">
          <a:xfrm>
            <a:off x="3851920" y="1196752"/>
            <a:ext cx="3888432" cy="2232248"/>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809875" y="2040260"/>
            <a:ext cx="6334125" cy="4817740"/>
          </a:xfrm>
          <a:prstGeom prst="rect">
            <a:avLst/>
          </a:prstGeom>
          <a:noFill/>
          <a:ln w="9525">
            <a:noFill/>
            <a:miter lim="800000"/>
            <a:headEnd/>
            <a:tailEnd/>
          </a:ln>
        </p:spPr>
      </p:pic>
      <p:sp>
        <p:nvSpPr>
          <p:cNvPr id="35843" name="Rectangle 5"/>
          <p:cNvSpPr>
            <a:spLocks noGrp="1" noChangeArrowheads="1"/>
          </p:cNvSpPr>
          <p:nvPr>
            <p:ph type="title"/>
          </p:nvPr>
        </p:nvSpPr>
        <p:spPr>
          <a:xfrm>
            <a:off x="0" y="0"/>
            <a:ext cx="9144000" cy="1844675"/>
          </a:xfrm>
          <a:noFill/>
        </p:spPr>
        <p:txBody>
          <a:bodyPr/>
          <a:lstStyle/>
          <a:p>
            <a:pPr algn="l" eaLnBrk="1" hangingPunct="1"/>
            <a:r>
              <a:rPr lang="es-MX" sz="2000"/>
              <a:t>Y queda de la siguiente manera,</a:t>
            </a:r>
            <a:br>
              <a:rPr lang="es-MX" sz="2000"/>
            </a:br>
            <a:r>
              <a:rPr lang="es-MX" sz="2000"/>
              <a:t>command: L«  (line)</a:t>
            </a:r>
            <a:br>
              <a:rPr lang="es-MX" sz="2000"/>
            </a:br>
            <a:r>
              <a:rPr lang="es-MX" sz="2000"/>
              <a:t>command: darle ci aquí (click izquierdo) aquí,</a:t>
            </a:r>
            <a:br>
              <a:rPr lang="es-MX" sz="2000"/>
            </a:br>
            <a:r>
              <a:rPr lang="es-MX" sz="2000"/>
              <a:t>command: y luego otro ci  en la otra parte (click izquierdo)</a:t>
            </a:r>
            <a:br>
              <a:rPr lang="es-MX" sz="2000"/>
            </a:br>
            <a:r>
              <a:rPr lang="es-MX" sz="2000"/>
              <a:t>  y terminar con un cd (click derecho)</a:t>
            </a:r>
            <a:endParaRPr lang="es-ES" sz="2000"/>
          </a:p>
        </p:txBody>
      </p:sp>
      <p:sp>
        <p:nvSpPr>
          <p:cNvPr id="9" name="8 Rectángulo redondeado"/>
          <p:cNvSpPr/>
          <p:nvPr/>
        </p:nvSpPr>
        <p:spPr>
          <a:xfrm>
            <a:off x="7812360" y="6093296"/>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8100392" y="6093296"/>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Line 6"/>
          <p:cNvSpPr>
            <a:spLocks noChangeShapeType="1"/>
          </p:cNvSpPr>
          <p:nvPr/>
        </p:nvSpPr>
        <p:spPr bwMode="auto">
          <a:xfrm>
            <a:off x="5292080" y="908721"/>
            <a:ext cx="2520280" cy="5112567"/>
          </a:xfrm>
          <a:prstGeom prst="line">
            <a:avLst/>
          </a:prstGeom>
          <a:noFill/>
          <a:ln w="57150">
            <a:solidFill>
              <a:srgbClr val="FF0000"/>
            </a:solidFill>
            <a:round/>
            <a:headEnd/>
            <a:tailEnd type="triangle" w="med" len="med"/>
          </a:ln>
        </p:spPr>
        <p:txBody>
          <a:bodyPr/>
          <a:lstStyle/>
          <a:p>
            <a:endParaRPr lang="es-ES"/>
          </a:p>
        </p:txBody>
      </p:sp>
      <p:sp>
        <p:nvSpPr>
          <p:cNvPr id="12" name="Line 6"/>
          <p:cNvSpPr>
            <a:spLocks noChangeShapeType="1"/>
          </p:cNvSpPr>
          <p:nvPr/>
        </p:nvSpPr>
        <p:spPr bwMode="auto">
          <a:xfrm>
            <a:off x="6660233" y="1196752"/>
            <a:ext cx="1512167" cy="4824535"/>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699792" y="1844823"/>
            <a:ext cx="6444208" cy="5013177"/>
          </a:xfrm>
          <a:prstGeom prst="rect">
            <a:avLst/>
          </a:prstGeom>
          <a:noFill/>
          <a:ln w="9525">
            <a:noFill/>
            <a:miter lim="800000"/>
            <a:headEnd/>
            <a:tailEnd/>
          </a:ln>
        </p:spPr>
      </p:pic>
      <p:sp>
        <p:nvSpPr>
          <p:cNvPr id="36870" name="Rectangle 11"/>
          <p:cNvSpPr>
            <a:spLocks noGrp="1" noChangeArrowheads="1"/>
          </p:cNvSpPr>
          <p:nvPr>
            <p:ph type="title"/>
          </p:nvPr>
        </p:nvSpPr>
        <p:spPr>
          <a:xfrm>
            <a:off x="0" y="0"/>
            <a:ext cx="9144000" cy="1844675"/>
          </a:xfrm>
          <a:noFill/>
        </p:spPr>
        <p:txBody>
          <a:bodyPr/>
          <a:lstStyle/>
          <a:p>
            <a:pPr algn="l" eaLnBrk="1" hangingPunct="1"/>
            <a:r>
              <a:rPr lang="es-MX" sz="2000"/>
              <a:t>Y queda de la siguiente manera,</a:t>
            </a:r>
            <a:br>
              <a:rPr lang="es-MX" sz="2000"/>
            </a:br>
            <a:r>
              <a:rPr lang="es-MX" sz="2000"/>
              <a:t>command: O«  (offset)</a:t>
            </a:r>
            <a:br>
              <a:rPr lang="es-MX" sz="2000"/>
            </a:br>
            <a:r>
              <a:rPr lang="es-MX" sz="2000"/>
              <a:t>command: 162«</a:t>
            </a:r>
            <a:br>
              <a:rPr lang="es-MX" sz="2000"/>
            </a:br>
            <a:r>
              <a:rPr lang="es-MX" sz="2000"/>
              <a:t>command: tocar esta linea con ci  (click izquierdo)</a:t>
            </a:r>
            <a:br>
              <a:rPr lang="es-MX" sz="2000"/>
            </a:br>
            <a:r>
              <a:rPr lang="es-MX" sz="2000"/>
              <a:t> y colocar el cursor del mouse en esta direccion y darle ci y terminar                   con un cd (click derecho)</a:t>
            </a:r>
            <a:endParaRPr lang="es-ES" sz="2000"/>
          </a:p>
        </p:txBody>
      </p:sp>
      <p:sp>
        <p:nvSpPr>
          <p:cNvPr id="8" name="7 Rectángulo redondeado"/>
          <p:cNvSpPr/>
          <p:nvPr/>
        </p:nvSpPr>
        <p:spPr>
          <a:xfrm>
            <a:off x="7956376" y="616530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ine 6"/>
          <p:cNvSpPr>
            <a:spLocks noChangeShapeType="1"/>
          </p:cNvSpPr>
          <p:nvPr/>
        </p:nvSpPr>
        <p:spPr bwMode="auto">
          <a:xfrm>
            <a:off x="5724524" y="1125538"/>
            <a:ext cx="2375867" cy="5039766"/>
          </a:xfrm>
          <a:prstGeom prst="line">
            <a:avLst/>
          </a:prstGeom>
          <a:noFill/>
          <a:ln w="57150">
            <a:solidFill>
              <a:srgbClr val="FF0000"/>
            </a:solidFill>
            <a:round/>
            <a:headEnd/>
            <a:tailEnd type="triangle" w="med" len="med"/>
          </a:ln>
        </p:spPr>
        <p:txBody>
          <a:bodyPr/>
          <a:lstStyle/>
          <a:p>
            <a:endParaRPr lang="es-ES"/>
          </a:p>
        </p:txBody>
      </p:sp>
      <p:sp>
        <p:nvSpPr>
          <p:cNvPr id="10" name="Line 6"/>
          <p:cNvSpPr>
            <a:spLocks noChangeShapeType="1"/>
          </p:cNvSpPr>
          <p:nvPr/>
        </p:nvSpPr>
        <p:spPr bwMode="auto">
          <a:xfrm>
            <a:off x="7740352" y="1340768"/>
            <a:ext cx="360040" cy="3672408"/>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7504" y="188640"/>
            <a:ext cx="8856984" cy="6669360"/>
          </a:xfrm>
        </p:spPr>
        <p:txBody>
          <a:bodyPr/>
          <a:lstStyle/>
          <a:p>
            <a:pPr algn="just" eaLnBrk="1" hangingPunct="1">
              <a:lnSpc>
                <a:spcPct val="80000"/>
              </a:lnSpc>
            </a:pPr>
            <a:r>
              <a:rPr lang="es-MX" sz="2400" dirty="0">
                <a:latin typeface="+mj-lt"/>
                <a:cs typeface="Times New Roman" pitchFamily="18" charset="0"/>
              </a:rPr>
              <a:t>Ya que tengas instalado el </a:t>
            </a:r>
            <a:r>
              <a:rPr lang="es-MX" sz="2400" dirty="0" err="1">
                <a:latin typeface="+mj-lt"/>
                <a:cs typeface="Times New Roman" pitchFamily="18" charset="0"/>
              </a:rPr>
              <a:t>Autocad</a:t>
            </a:r>
            <a:r>
              <a:rPr lang="es-MX" sz="2400" dirty="0">
                <a:latin typeface="+mj-lt"/>
                <a:cs typeface="Times New Roman" pitchFamily="18" charset="0"/>
              </a:rPr>
              <a:t> cualquier versión o idioma tendrás que iniciar con la siguiente practica y tomar en cuenta.</a:t>
            </a:r>
            <a:endParaRPr lang="es-MX" sz="1800" dirty="0">
              <a:latin typeface="+mj-lt"/>
              <a:cs typeface="Times New Roman" pitchFamily="18" charset="0"/>
            </a:endParaRPr>
          </a:p>
          <a:p>
            <a:pPr algn="just" eaLnBrk="1" hangingPunct="1">
              <a:lnSpc>
                <a:spcPct val="80000"/>
              </a:lnSpc>
            </a:pPr>
            <a:r>
              <a:rPr lang="es-MX" sz="1800" b="1" dirty="0" err="1">
                <a:latin typeface="+mj-lt"/>
                <a:cs typeface="Times New Roman" pitchFamily="18" charset="0"/>
              </a:rPr>
              <a:t>Esc</a:t>
            </a:r>
            <a:r>
              <a:rPr lang="es-MX" sz="1800" dirty="0">
                <a:latin typeface="+mj-lt"/>
                <a:cs typeface="Times New Roman" pitchFamily="18" charset="0"/>
              </a:rPr>
              <a:t> (tecla para cancelar)  </a:t>
            </a:r>
            <a:r>
              <a:rPr lang="es-MX" sz="1800" b="1" dirty="0">
                <a:latin typeface="+mj-lt"/>
                <a:cs typeface="Times New Roman" pitchFamily="18" charset="0"/>
              </a:rPr>
              <a:t>F3</a:t>
            </a:r>
            <a:r>
              <a:rPr lang="es-MX" sz="1800" dirty="0">
                <a:latin typeface="+mj-lt"/>
                <a:cs typeface="Times New Roman" pitchFamily="18" charset="0"/>
              </a:rPr>
              <a:t> (exactitud del dibujo)  </a:t>
            </a:r>
            <a:r>
              <a:rPr lang="es-MX" sz="1800" b="1" dirty="0">
                <a:latin typeface="+mj-lt"/>
                <a:cs typeface="Times New Roman" pitchFamily="18" charset="0"/>
              </a:rPr>
              <a:t>F8 </a:t>
            </a:r>
            <a:r>
              <a:rPr lang="es-MX" sz="1800" dirty="0">
                <a:latin typeface="+mj-lt"/>
                <a:cs typeface="Times New Roman" pitchFamily="18" charset="0"/>
              </a:rPr>
              <a:t>(</a:t>
            </a:r>
            <a:r>
              <a:rPr lang="es-MX" sz="1800" dirty="0" err="1">
                <a:latin typeface="+mj-lt"/>
                <a:cs typeface="Times New Roman" pitchFamily="18" charset="0"/>
              </a:rPr>
              <a:t>Lineas</a:t>
            </a:r>
            <a:r>
              <a:rPr lang="es-MX" sz="1800" dirty="0">
                <a:latin typeface="+mj-lt"/>
                <a:cs typeface="Times New Roman" pitchFamily="18" charset="0"/>
              </a:rPr>
              <a:t> Rectas o Libres)</a:t>
            </a: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endParaRPr lang="es-MX" sz="2400" dirty="0">
              <a:latin typeface="+mj-lt"/>
              <a:cs typeface="Times New Roman" pitchFamily="18" charset="0"/>
            </a:endParaRPr>
          </a:p>
          <a:p>
            <a:pPr algn="just" eaLnBrk="1" hangingPunct="1">
              <a:lnSpc>
                <a:spcPct val="80000"/>
              </a:lnSpc>
            </a:pPr>
            <a:r>
              <a:rPr lang="es-MX" sz="2400" dirty="0">
                <a:latin typeface="+mj-lt"/>
                <a:cs typeface="Times New Roman" pitchFamily="18" charset="0"/>
              </a:rPr>
              <a:t>Con el Mouse puedes acercarte o alejarte usando la ruedita que esta en medio y también a esta ruedita le das un </a:t>
            </a:r>
            <a:r>
              <a:rPr lang="es-MX" sz="2400" dirty="0" err="1">
                <a:latin typeface="+mj-lt"/>
                <a:cs typeface="Times New Roman" pitchFamily="18" charset="0"/>
              </a:rPr>
              <a:t>click</a:t>
            </a:r>
            <a:r>
              <a:rPr lang="es-MX" sz="2400" dirty="0">
                <a:latin typeface="+mj-lt"/>
                <a:cs typeface="Times New Roman" pitchFamily="18" charset="0"/>
              </a:rPr>
              <a:t> sostenido y haces un paneo de tu dibujo </a:t>
            </a:r>
          </a:p>
          <a:p>
            <a:pPr eaLnBrk="1" hangingPunct="1">
              <a:lnSpc>
                <a:spcPct val="80000"/>
              </a:lnSpc>
            </a:pPr>
            <a:endParaRPr lang="es-MX" sz="2400" dirty="0"/>
          </a:p>
          <a:p>
            <a:pPr eaLnBrk="1" hangingPunct="1">
              <a:lnSpc>
                <a:spcPct val="80000"/>
              </a:lnSpc>
            </a:pPr>
            <a:r>
              <a:rPr lang="es-MX" sz="2400" dirty="0"/>
              <a:t> </a:t>
            </a:r>
            <a:endParaRPr lang="es-ES" sz="2400" dirty="0"/>
          </a:p>
        </p:txBody>
      </p:sp>
      <p:pic>
        <p:nvPicPr>
          <p:cNvPr id="19458" name="Picture 2" descr="Resultado de imagen para wheel mouse auto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4619523"/>
            <a:ext cx="3600400" cy="226691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n para teclado auto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80728"/>
            <a:ext cx="4203708"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411760" y="1988840"/>
            <a:ext cx="6578724" cy="4536504"/>
          </a:xfrm>
          <a:prstGeom prst="rect">
            <a:avLst/>
          </a:prstGeom>
          <a:noFill/>
          <a:ln w="9525">
            <a:noFill/>
            <a:miter lim="800000"/>
            <a:headEnd/>
            <a:tailEnd/>
          </a:ln>
        </p:spPr>
      </p:pic>
      <p:sp>
        <p:nvSpPr>
          <p:cNvPr id="37891" name="Rectangle 5"/>
          <p:cNvSpPr>
            <a:spLocks noChangeArrowheads="1"/>
          </p:cNvSpPr>
          <p:nvPr/>
        </p:nvSpPr>
        <p:spPr bwMode="auto">
          <a:xfrm>
            <a:off x="0" y="0"/>
            <a:ext cx="5441950" cy="2014538"/>
          </a:xfrm>
          <a:prstGeom prst="rect">
            <a:avLst/>
          </a:prstGeom>
          <a:noFill/>
          <a:ln w="9525">
            <a:noFill/>
            <a:miter lim="800000"/>
            <a:headEnd/>
            <a:tailEnd/>
          </a:ln>
        </p:spPr>
        <p:txBody>
          <a:bodyPr wrap="none">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 linea con ci</a:t>
            </a:r>
            <a:br>
              <a:rPr lang="es-MX">
                <a:solidFill>
                  <a:schemeClr val="tx2"/>
                </a:solidFill>
              </a:rPr>
            </a:br>
            <a:r>
              <a:rPr lang="es-MX">
                <a:solidFill>
                  <a:schemeClr val="tx2"/>
                </a:solidFill>
              </a:rPr>
              <a:t>command: y dar cd (click derecho)</a:t>
            </a:r>
            <a:br>
              <a:rPr lang="es-MX">
                <a:solidFill>
                  <a:schemeClr val="tx2"/>
                </a:solidFill>
              </a:rPr>
            </a:br>
            <a:r>
              <a:rPr lang="es-MX">
                <a:solidFill>
                  <a:schemeClr val="tx2"/>
                </a:solidFill>
              </a:rPr>
              <a:t>command: tocas estas lineas con ci (click izquierdo)</a:t>
            </a:r>
          </a:p>
          <a:p>
            <a:r>
              <a:rPr lang="es-MX">
                <a:solidFill>
                  <a:schemeClr val="tx2"/>
                </a:solidFill>
              </a:rPr>
              <a:t>Y terminas con un click derecho</a:t>
            </a:r>
            <a:br>
              <a:rPr lang="es-MX">
                <a:solidFill>
                  <a:schemeClr val="tx2"/>
                </a:solidFill>
              </a:rPr>
            </a:br>
            <a:endParaRPr lang="es-ES">
              <a:solidFill>
                <a:schemeClr val="tx2"/>
              </a:solidFill>
            </a:endParaRPr>
          </a:p>
        </p:txBody>
      </p:sp>
      <p:sp>
        <p:nvSpPr>
          <p:cNvPr id="12" name="11 Rectángulo redondeado"/>
          <p:cNvSpPr/>
          <p:nvPr/>
        </p:nvSpPr>
        <p:spPr>
          <a:xfrm>
            <a:off x="7812360" y="3501008"/>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7956376" y="256490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7596336" y="2564904"/>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Line 6"/>
          <p:cNvSpPr>
            <a:spLocks noChangeShapeType="1"/>
          </p:cNvSpPr>
          <p:nvPr/>
        </p:nvSpPr>
        <p:spPr bwMode="auto">
          <a:xfrm>
            <a:off x="5508104" y="1340768"/>
            <a:ext cx="2016224" cy="1224136"/>
          </a:xfrm>
          <a:prstGeom prst="line">
            <a:avLst/>
          </a:prstGeom>
          <a:noFill/>
          <a:ln w="57150">
            <a:solidFill>
              <a:srgbClr val="FF0000"/>
            </a:solidFill>
            <a:round/>
            <a:headEnd/>
            <a:tailEnd type="triangle" w="med" len="med"/>
          </a:ln>
        </p:spPr>
        <p:txBody>
          <a:bodyPr/>
          <a:lstStyle/>
          <a:p>
            <a:endParaRPr lang="es-ES"/>
          </a:p>
        </p:txBody>
      </p:sp>
      <p:sp>
        <p:nvSpPr>
          <p:cNvPr id="16" name="Line 6"/>
          <p:cNvSpPr>
            <a:spLocks noChangeShapeType="1"/>
          </p:cNvSpPr>
          <p:nvPr/>
        </p:nvSpPr>
        <p:spPr bwMode="auto">
          <a:xfrm>
            <a:off x="5580112" y="1340768"/>
            <a:ext cx="2448272" cy="1152128"/>
          </a:xfrm>
          <a:prstGeom prst="line">
            <a:avLst/>
          </a:prstGeom>
          <a:noFill/>
          <a:ln w="57150">
            <a:solidFill>
              <a:srgbClr val="FF0000"/>
            </a:solidFill>
            <a:round/>
            <a:headEnd/>
            <a:tailEnd type="triangle" w="med" len="med"/>
          </a:ln>
        </p:spPr>
        <p:txBody>
          <a:bodyPr/>
          <a:lstStyle/>
          <a:p>
            <a:endParaRPr lang="es-ES"/>
          </a:p>
        </p:txBody>
      </p:sp>
      <p:sp>
        <p:nvSpPr>
          <p:cNvPr id="17" name="Line 6"/>
          <p:cNvSpPr>
            <a:spLocks noChangeShapeType="1"/>
          </p:cNvSpPr>
          <p:nvPr/>
        </p:nvSpPr>
        <p:spPr bwMode="auto">
          <a:xfrm>
            <a:off x="3563888" y="764704"/>
            <a:ext cx="4248472" cy="2664296"/>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827584" y="1340768"/>
            <a:ext cx="7992888" cy="5328592"/>
          </a:xfrm>
          <a:prstGeom prst="rect">
            <a:avLst/>
          </a:prstGeom>
          <a:noFill/>
          <a:ln w="9525">
            <a:noFill/>
            <a:miter lim="800000"/>
            <a:headEnd/>
            <a:tailEnd/>
          </a:ln>
        </p:spPr>
      </p:pic>
      <p:sp>
        <p:nvSpPr>
          <p:cNvPr id="38915" name="Rectangle 5"/>
          <p:cNvSpPr>
            <a:spLocks noChangeArrowheads="1"/>
          </p:cNvSpPr>
          <p:nvPr/>
        </p:nvSpPr>
        <p:spPr bwMode="auto">
          <a:xfrm>
            <a:off x="0" y="0"/>
            <a:ext cx="7812088" cy="1465263"/>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C«  (circle)</a:t>
            </a:r>
            <a:br>
              <a:rPr lang="es-MX">
                <a:solidFill>
                  <a:schemeClr val="tx2"/>
                </a:solidFill>
              </a:rPr>
            </a:br>
            <a:r>
              <a:rPr lang="es-MX">
                <a:solidFill>
                  <a:schemeClr val="tx2"/>
                </a:solidFill>
              </a:rPr>
              <a:t>command: te colocas en la mitad de esta línea y das un ci</a:t>
            </a:r>
            <a:br>
              <a:rPr lang="es-MX">
                <a:solidFill>
                  <a:schemeClr val="tx2"/>
                </a:solidFill>
              </a:rPr>
            </a:br>
            <a:r>
              <a:rPr lang="es-MX">
                <a:solidFill>
                  <a:schemeClr val="tx2"/>
                </a:solidFill>
              </a:rPr>
              <a:t>command: te mueves hacia la derecha y le das un ci (click izquierdo) aqui</a:t>
            </a:r>
            <a:br>
              <a:rPr lang="es-MX">
                <a:solidFill>
                  <a:schemeClr val="tx2"/>
                </a:solidFill>
              </a:rPr>
            </a:br>
            <a:endParaRPr lang="es-ES">
              <a:solidFill>
                <a:schemeClr val="tx2"/>
              </a:solidFill>
            </a:endParaRPr>
          </a:p>
        </p:txBody>
      </p:sp>
      <p:sp>
        <p:nvSpPr>
          <p:cNvPr id="8" name="Line 6"/>
          <p:cNvSpPr>
            <a:spLocks noChangeShapeType="1"/>
          </p:cNvSpPr>
          <p:nvPr/>
        </p:nvSpPr>
        <p:spPr bwMode="auto">
          <a:xfrm>
            <a:off x="6012160" y="764704"/>
            <a:ext cx="1440160" cy="2448272"/>
          </a:xfrm>
          <a:prstGeom prst="line">
            <a:avLst/>
          </a:prstGeom>
          <a:noFill/>
          <a:ln w="57150">
            <a:solidFill>
              <a:srgbClr val="FF0000"/>
            </a:solidFill>
            <a:round/>
            <a:headEnd/>
            <a:tailEnd type="triangle" w="med" len="med"/>
          </a:ln>
        </p:spPr>
        <p:txBody>
          <a:bodyPr/>
          <a:lstStyle/>
          <a:p>
            <a:endParaRPr lang="es-ES"/>
          </a:p>
        </p:txBody>
      </p:sp>
      <p:sp>
        <p:nvSpPr>
          <p:cNvPr id="9" name="Line 6"/>
          <p:cNvSpPr>
            <a:spLocks noChangeShapeType="1"/>
          </p:cNvSpPr>
          <p:nvPr/>
        </p:nvSpPr>
        <p:spPr bwMode="auto">
          <a:xfrm>
            <a:off x="7668344" y="1052736"/>
            <a:ext cx="0" cy="2304256"/>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23528" y="1772816"/>
            <a:ext cx="8496944" cy="5085184"/>
          </a:xfrm>
          <a:prstGeom prst="rect">
            <a:avLst/>
          </a:prstGeom>
          <a:noFill/>
          <a:ln w="9525">
            <a:noFill/>
            <a:miter lim="800000"/>
            <a:headEnd/>
            <a:tailEnd/>
          </a:ln>
        </p:spPr>
      </p:pic>
      <p:sp>
        <p:nvSpPr>
          <p:cNvPr id="39939" name="Rectangle 7"/>
          <p:cNvSpPr>
            <a:spLocks noChangeArrowheads="1"/>
          </p:cNvSpPr>
          <p:nvPr/>
        </p:nvSpPr>
        <p:spPr bwMode="auto">
          <a:xfrm>
            <a:off x="0" y="0"/>
            <a:ext cx="8675688" cy="2014538"/>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 linea con ci</a:t>
            </a:r>
            <a:br>
              <a:rPr lang="es-MX">
                <a:solidFill>
                  <a:schemeClr val="tx2"/>
                </a:solidFill>
              </a:rPr>
            </a:b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r>
              <a:rPr lang="es-MX">
                <a:solidFill>
                  <a:schemeClr val="tx2"/>
                </a:solidFill>
              </a:rPr>
              <a:t>Y terminas con un click derecho, y haces lo mismo abajo en el otro circulo</a:t>
            </a:r>
          </a:p>
          <a:p>
            <a:endParaRPr lang="es-ES">
              <a:solidFill>
                <a:schemeClr val="tx2"/>
              </a:solidFill>
            </a:endParaRPr>
          </a:p>
        </p:txBody>
      </p:sp>
      <p:sp>
        <p:nvSpPr>
          <p:cNvPr id="9" name="8 Rectángulo redondeado"/>
          <p:cNvSpPr/>
          <p:nvPr/>
        </p:nvSpPr>
        <p:spPr>
          <a:xfrm>
            <a:off x="7308304" y="3501008"/>
            <a:ext cx="1440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Line 8"/>
          <p:cNvSpPr>
            <a:spLocks noChangeShapeType="1"/>
          </p:cNvSpPr>
          <p:nvPr/>
        </p:nvSpPr>
        <p:spPr bwMode="auto">
          <a:xfrm>
            <a:off x="3492500" y="765175"/>
            <a:ext cx="3815804" cy="2735833"/>
          </a:xfrm>
          <a:prstGeom prst="line">
            <a:avLst/>
          </a:prstGeom>
          <a:noFill/>
          <a:ln w="38100">
            <a:solidFill>
              <a:srgbClr val="FF0000"/>
            </a:solidFill>
            <a:round/>
            <a:headEnd/>
            <a:tailEnd type="triangle" w="med" len="med"/>
          </a:ln>
        </p:spPr>
        <p:txBody>
          <a:bodyPr/>
          <a:lstStyle/>
          <a:p>
            <a:endParaRPr lang="es-ES"/>
          </a:p>
        </p:txBody>
      </p:sp>
      <p:sp>
        <p:nvSpPr>
          <p:cNvPr id="11" name="Line 11"/>
          <p:cNvSpPr>
            <a:spLocks noChangeShapeType="1"/>
          </p:cNvSpPr>
          <p:nvPr/>
        </p:nvSpPr>
        <p:spPr bwMode="auto">
          <a:xfrm>
            <a:off x="5148263" y="1268413"/>
            <a:ext cx="1728787" cy="2881312"/>
          </a:xfrm>
          <a:prstGeom prst="line">
            <a:avLst/>
          </a:prstGeom>
          <a:noFill/>
          <a:ln w="38100">
            <a:solidFill>
              <a:srgbClr val="FF0000"/>
            </a:solidFill>
            <a:round/>
            <a:headEnd/>
            <a:tailEnd/>
          </a:ln>
        </p:spPr>
        <p:txBody>
          <a:bodyPr/>
          <a:lstStyle/>
          <a:p>
            <a:endParaRPr lang="es-ES"/>
          </a:p>
        </p:txBody>
      </p:sp>
      <p:sp>
        <p:nvSpPr>
          <p:cNvPr id="12" name="Line 10"/>
          <p:cNvSpPr>
            <a:spLocks noChangeShapeType="1"/>
          </p:cNvSpPr>
          <p:nvPr/>
        </p:nvSpPr>
        <p:spPr bwMode="auto">
          <a:xfrm flipV="1">
            <a:off x="6877050" y="3717032"/>
            <a:ext cx="431254" cy="432693"/>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619672" y="1700809"/>
            <a:ext cx="7351762" cy="5157192"/>
          </a:xfrm>
          <a:prstGeom prst="rect">
            <a:avLst/>
          </a:prstGeom>
          <a:noFill/>
          <a:ln w="9525">
            <a:noFill/>
            <a:miter lim="800000"/>
            <a:headEnd/>
            <a:tailEnd/>
          </a:ln>
        </p:spPr>
      </p:pic>
      <p:sp>
        <p:nvSpPr>
          <p:cNvPr id="40963" name="Rectangle 5"/>
          <p:cNvSpPr>
            <a:spLocks noChangeArrowheads="1"/>
          </p:cNvSpPr>
          <p:nvPr/>
        </p:nvSpPr>
        <p:spPr bwMode="auto">
          <a:xfrm>
            <a:off x="0" y="0"/>
            <a:ext cx="7596188" cy="1739900"/>
          </a:xfrm>
          <a:prstGeom prst="rect">
            <a:avLst/>
          </a:prstGeom>
          <a:noFill/>
          <a:ln w="9525">
            <a:noFill/>
            <a:miter lim="800000"/>
            <a:headEnd/>
            <a:tailEnd/>
          </a:ln>
        </p:spPr>
        <p:txBody>
          <a:bodyPr>
            <a:spAutoFit/>
          </a:bodyPr>
          <a:lstStyle/>
          <a:p>
            <a:r>
              <a:rPr lang="es-MX" dirty="0">
                <a:solidFill>
                  <a:schemeClr val="tx2"/>
                </a:solidFill>
              </a:rPr>
              <a:t>Y queda de la siguiente manera,</a:t>
            </a:r>
            <a:br>
              <a:rPr lang="es-MX" dirty="0">
                <a:solidFill>
                  <a:schemeClr val="tx2"/>
                </a:solidFill>
              </a:rPr>
            </a:br>
            <a:r>
              <a:rPr lang="es-MX" dirty="0" err="1">
                <a:solidFill>
                  <a:schemeClr val="tx2"/>
                </a:solidFill>
              </a:rPr>
              <a:t>command</a:t>
            </a:r>
            <a:r>
              <a:rPr lang="es-MX" dirty="0">
                <a:solidFill>
                  <a:schemeClr val="tx2"/>
                </a:solidFill>
              </a:rPr>
              <a:t>: E«  (erase)</a:t>
            </a:r>
            <a:br>
              <a:rPr lang="es-MX" dirty="0">
                <a:solidFill>
                  <a:schemeClr val="tx2"/>
                </a:solidFill>
              </a:rPr>
            </a:br>
            <a:r>
              <a:rPr lang="es-MX" dirty="0" err="1">
                <a:solidFill>
                  <a:schemeClr val="tx2"/>
                </a:solidFill>
              </a:rPr>
              <a:t>command</a:t>
            </a:r>
            <a:r>
              <a:rPr lang="es-MX" dirty="0">
                <a:solidFill>
                  <a:schemeClr val="tx2"/>
                </a:solidFill>
              </a:rPr>
              <a:t>: tocas estas </a:t>
            </a:r>
            <a:r>
              <a:rPr lang="es-MX" dirty="0" err="1">
                <a:solidFill>
                  <a:schemeClr val="tx2"/>
                </a:solidFill>
              </a:rPr>
              <a:t>lineas</a:t>
            </a:r>
            <a:r>
              <a:rPr lang="es-MX" dirty="0">
                <a:solidFill>
                  <a:schemeClr val="tx2"/>
                </a:solidFill>
              </a:rPr>
              <a:t> con </a:t>
            </a:r>
            <a:r>
              <a:rPr lang="es-MX" dirty="0" err="1">
                <a:solidFill>
                  <a:schemeClr val="tx2"/>
                </a:solidFill>
              </a:rPr>
              <a:t>ci</a:t>
            </a:r>
            <a:r>
              <a:rPr lang="es-MX" dirty="0">
                <a:solidFill>
                  <a:schemeClr val="tx2"/>
                </a:solidFill>
              </a:rPr>
              <a:t>(</a:t>
            </a:r>
            <a:r>
              <a:rPr lang="es-MX" dirty="0" err="1">
                <a:solidFill>
                  <a:schemeClr val="tx2"/>
                </a:solidFill>
              </a:rPr>
              <a:t>click</a:t>
            </a:r>
            <a:r>
              <a:rPr lang="es-MX" dirty="0">
                <a:solidFill>
                  <a:schemeClr val="tx2"/>
                </a:solidFill>
              </a:rPr>
              <a:t> izquierdo)</a:t>
            </a:r>
          </a:p>
          <a:p>
            <a:r>
              <a:rPr lang="es-MX" dirty="0" err="1">
                <a:solidFill>
                  <a:schemeClr val="tx2"/>
                </a:solidFill>
              </a:rPr>
              <a:t>command</a:t>
            </a:r>
            <a:r>
              <a:rPr lang="es-MX" dirty="0">
                <a:solidFill>
                  <a:schemeClr val="tx2"/>
                </a:solidFill>
              </a:rPr>
              <a:t>: y de das </a:t>
            </a:r>
            <a:r>
              <a:rPr lang="es-MX" dirty="0" err="1">
                <a:solidFill>
                  <a:schemeClr val="tx2"/>
                </a:solidFill>
              </a:rPr>
              <a:t>cd</a:t>
            </a:r>
            <a:r>
              <a:rPr lang="es-MX" dirty="0">
                <a:solidFill>
                  <a:schemeClr val="tx2"/>
                </a:solidFill>
              </a:rPr>
              <a:t> (</a:t>
            </a:r>
            <a:r>
              <a:rPr lang="es-MX" dirty="0" err="1">
                <a:solidFill>
                  <a:schemeClr val="tx2"/>
                </a:solidFill>
              </a:rPr>
              <a:t>click</a:t>
            </a:r>
            <a:r>
              <a:rPr lang="es-MX" dirty="0">
                <a:solidFill>
                  <a:schemeClr val="tx2"/>
                </a:solidFill>
              </a:rPr>
              <a:t> derecho)</a:t>
            </a:r>
            <a:br>
              <a:rPr lang="es-MX" dirty="0">
                <a:solidFill>
                  <a:schemeClr val="tx2"/>
                </a:solidFill>
              </a:rPr>
            </a:br>
            <a:r>
              <a:rPr lang="es-MX" dirty="0" err="1">
                <a:solidFill>
                  <a:schemeClr val="tx2"/>
                </a:solidFill>
              </a:rPr>
              <a:t>command</a:t>
            </a:r>
            <a:r>
              <a:rPr lang="es-MX" dirty="0">
                <a:solidFill>
                  <a:schemeClr val="tx2"/>
                </a:solidFill>
              </a:rPr>
              <a:t>: tocas estas </a:t>
            </a:r>
            <a:r>
              <a:rPr lang="es-MX" dirty="0" err="1">
                <a:solidFill>
                  <a:schemeClr val="tx2"/>
                </a:solidFill>
              </a:rPr>
              <a:t>lineas</a:t>
            </a:r>
            <a:r>
              <a:rPr lang="es-MX" dirty="0">
                <a:solidFill>
                  <a:schemeClr val="tx2"/>
                </a:solidFill>
              </a:rPr>
              <a:t> con </a:t>
            </a:r>
            <a:r>
              <a:rPr lang="es-MX" dirty="0" err="1">
                <a:solidFill>
                  <a:schemeClr val="tx2"/>
                </a:solidFill>
              </a:rPr>
              <a:t>ci</a:t>
            </a:r>
            <a:endParaRPr lang="es-MX" dirty="0">
              <a:solidFill>
                <a:schemeClr val="tx2"/>
              </a:solidFill>
            </a:endParaRPr>
          </a:p>
          <a:p>
            <a:r>
              <a:rPr lang="es-MX" dirty="0">
                <a:solidFill>
                  <a:schemeClr val="tx2"/>
                </a:solidFill>
              </a:rPr>
              <a:t>Y terminas con un </a:t>
            </a:r>
            <a:r>
              <a:rPr lang="es-MX" dirty="0" err="1">
                <a:solidFill>
                  <a:schemeClr val="tx2"/>
                </a:solidFill>
              </a:rPr>
              <a:t>click</a:t>
            </a:r>
            <a:r>
              <a:rPr lang="es-MX" dirty="0">
                <a:solidFill>
                  <a:schemeClr val="tx2"/>
                </a:solidFill>
              </a:rPr>
              <a:t> derecho</a:t>
            </a:r>
            <a:endParaRPr lang="es-ES" dirty="0">
              <a:solidFill>
                <a:schemeClr val="tx2"/>
              </a:solidFill>
            </a:endParaRPr>
          </a:p>
        </p:txBody>
      </p:sp>
      <p:sp>
        <p:nvSpPr>
          <p:cNvPr id="9" name="Line 6"/>
          <p:cNvSpPr>
            <a:spLocks noChangeShapeType="1"/>
          </p:cNvSpPr>
          <p:nvPr/>
        </p:nvSpPr>
        <p:spPr bwMode="auto">
          <a:xfrm>
            <a:off x="5292725" y="836613"/>
            <a:ext cx="2447627" cy="2664395"/>
          </a:xfrm>
          <a:prstGeom prst="line">
            <a:avLst/>
          </a:prstGeom>
          <a:noFill/>
          <a:ln w="38100">
            <a:solidFill>
              <a:srgbClr val="FF0000"/>
            </a:solidFill>
            <a:round/>
            <a:headEnd/>
            <a:tailEnd type="triangle" w="med" len="med"/>
          </a:ln>
        </p:spPr>
        <p:txBody>
          <a:bodyPr/>
          <a:lstStyle/>
          <a:p>
            <a:endParaRPr lang="es-ES"/>
          </a:p>
        </p:txBody>
      </p:sp>
      <p:sp>
        <p:nvSpPr>
          <p:cNvPr id="10" name="Line 7"/>
          <p:cNvSpPr>
            <a:spLocks noChangeShapeType="1"/>
          </p:cNvSpPr>
          <p:nvPr/>
        </p:nvSpPr>
        <p:spPr bwMode="auto">
          <a:xfrm>
            <a:off x="5292725" y="836613"/>
            <a:ext cx="2447627" cy="5400699"/>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051720" y="1844824"/>
            <a:ext cx="6800081" cy="4824536"/>
          </a:xfrm>
          <a:prstGeom prst="rect">
            <a:avLst/>
          </a:prstGeom>
          <a:noFill/>
          <a:ln w="9525">
            <a:noFill/>
            <a:miter lim="800000"/>
            <a:headEnd/>
            <a:tailEnd/>
          </a:ln>
        </p:spPr>
      </p:pic>
      <p:sp>
        <p:nvSpPr>
          <p:cNvPr id="41987" name="Rectangle 5"/>
          <p:cNvSpPr>
            <a:spLocks noChangeArrowheads="1"/>
          </p:cNvSpPr>
          <p:nvPr/>
        </p:nvSpPr>
        <p:spPr bwMode="auto">
          <a:xfrm>
            <a:off x="0" y="0"/>
            <a:ext cx="9264650" cy="1465263"/>
          </a:xfrm>
          <a:prstGeom prst="rect">
            <a:avLst/>
          </a:prstGeom>
          <a:noFill/>
          <a:ln w="9525">
            <a:noFill/>
            <a:miter lim="800000"/>
            <a:headEnd/>
            <a:tailEnd/>
          </a:ln>
        </p:spPr>
        <p:txBody>
          <a:bodyPr wrap="none">
            <a:spAutoFit/>
          </a:bodyPr>
          <a:lstStyle/>
          <a:p>
            <a:r>
              <a:rPr lang="es-MX">
                <a:solidFill>
                  <a:schemeClr val="tx2"/>
                </a:solidFill>
              </a:rPr>
              <a:t>Y queda de la siguiente manera,</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a:t>
            </a:r>
            <a:br>
              <a:rPr lang="es-MX">
                <a:solidFill>
                  <a:schemeClr val="tx2"/>
                </a:solidFill>
              </a:rPr>
            </a:br>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y tambien hacer lo mismo en el medio circulo de abajo</a:t>
            </a:r>
            <a:endParaRPr lang="es-ES">
              <a:solidFill>
                <a:schemeClr val="tx2"/>
              </a:solidFill>
            </a:endParaRPr>
          </a:p>
        </p:txBody>
      </p:sp>
      <p:sp>
        <p:nvSpPr>
          <p:cNvPr id="10" name="Line 6"/>
          <p:cNvSpPr>
            <a:spLocks noChangeShapeType="1"/>
          </p:cNvSpPr>
          <p:nvPr/>
        </p:nvSpPr>
        <p:spPr bwMode="auto">
          <a:xfrm>
            <a:off x="4643438" y="692150"/>
            <a:ext cx="3024906" cy="2664842"/>
          </a:xfrm>
          <a:prstGeom prst="line">
            <a:avLst/>
          </a:prstGeom>
          <a:noFill/>
          <a:ln w="38100">
            <a:solidFill>
              <a:srgbClr val="FF0000"/>
            </a:solidFill>
            <a:round/>
            <a:headEnd/>
            <a:tailEnd type="triangle" w="med" len="med"/>
          </a:ln>
        </p:spPr>
        <p:txBody>
          <a:bodyPr/>
          <a:lstStyle/>
          <a:p>
            <a:endParaRPr lang="es-ES"/>
          </a:p>
        </p:txBody>
      </p:sp>
      <p:sp>
        <p:nvSpPr>
          <p:cNvPr id="11" name="Line 7"/>
          <p:cNvSpPr>
            <a:spLocks noChangeShapeType="1"/>
          </p:cNvSpPr>
          <p:nvPr/>
        </p:nvSpPr>
        <p:spPr bwMode="auto">
          <a:xfrm>
            <a:off x="5940425" y="1052513"/>
            <a:ext cx="2592015" cy="2232471"/>
          </a:xfrm>
          <a:prstGeom prst="line">
            <a:avLst/>
          </a:prstGeom>
          <a:noFill/>
          <a:ln w="38100">
            <a:solidFill>
              <a:srgbClr val="FF0000"/>
            </a:solidFill>
            <a:round/>
            <a:headEnd/>
            <a:tailEnd type="triangle" w="med" len="med"/>
          </a:ln>
        </p:spPr>
        <p:txBody>
          <a:bodyPr/>
          <a:lstStyle/>
          <a:p>
            <a:endParaRPr lang="es-ES"/>
          </a:p>
        </p:txBody>
      </p:sp>
      <p:sp>
        <p:nvSpPr>
          <p:cNvPr id="12" name="AutoShape 8"/>
          <p:cNvSpPr>
            <a:spLocks noChangeArrowheads="1"/>
          </p:cNvSpPr>
          <p:nvPr/>
        </p:nvSpPr>
        <p:spPr bwMode="auto">
          <a:xfrm>
            <a:off x="7667625" y="3356992"/>
            <a:ext cx="144463" cy="142875"/>
          </a:xfrm>
          <a:prstGeom prst="triangle">
            <a:avLst>
              <a:gd name="adj" fmla="val 50000"/>
            </a:avLst>
          </a:prstGeom>
          <a:noFill/>
          <a:ln w="9525">
            <a:solidFill>
              <a:srgbClr val="C00000"/>
            </a:solidFill>
            <a:miter lim="800000"/>
            <a:headEnd/>
            <a:tailEnd/>
          </a:ln>
        </p:spPr>
        <p:txBody>
          <a:bodyPr wrap="none" anchor="ctr"/>
          <a:lstStyle/>
          <a:p>
            <a:endParaRPr lang="es-MX"/>
          </a:p>
        </p:txBody>
      </p:sp>
      <p:sp>
        <p:nvSpPr>
          <p:cNvPr id="13" name="Line 9"/>
          <p:cNvSpPr>
            <a:spLocks noChangeShapeType="1"/>
          </p:cNvSpPr>
          <p:nvPr/>
        </p:nvSpPr>
        <p:spPr bwMode="auto">
          <a:xfrm>
            <a:off x="8532440" y="3356992"/>
            <a:ext cx="0" cy="144463"/>
          </a:xfrm>
          <a:prstGeom prst="line">
            <a:avLst/>
          </a:prstGeom>
          <a:noFill/>
          <a:ln w="12700">
            <a:solidFill>
              <a:srgbClr val="C00000"/>
            </a:solidFill>
            <a:round/>
            <a:headEnd/>
            <a:tailEnd/>
          </a:ln>
        </p:spPr>
        <p:txBody>
          <a:bodyPr/>
          <a:lstStyle/>
          <a:p>
            <a:endParaRPr lang="es-ES"/>
          </a:p>
        </p:txBody>
      </p:sp>
      <p:sp>
        <p:nvSpPr>
          <p:cNvPr id="14" name="Line 10"/>
          <p:cNvSpPr>
            <a:spLocks noChangeShapeType="1"/>
          </p:cNvSpPr>
          <p:nvPr/>
        </p:nvSpPr>
        <p:spPr bwMode="auto">
          <a:xfrm>
            <a:off x="8532440" y="3501455"/>
            <a:ext cx="144462" cy="0"/>
          </a:xfrm>
          <a:prstGeom prst="line">
            <a:avLst/>
          </a:prstGeom>
          <a:noFill/>
          <a:ln w="12700">
            <a:solidFill>
              <a:srgbClr val="C00000"/>
            </a:solidFill>
            <a:round/>
            <a:headEnd/>
            <a:tailEnd/>
          </a:ln>
        </p:spPr>
        <p:txBody>
          <a:bodyPr/>
          <a:lstStyle/>
          <a:p>
            <a:endParaRPr lang="es-ES"/>
          </a:p>
        </p:txBody>
      </p:sp>
    </p:spTree>
  </p:cSld>
  <p:clrMapOvr>
    <a:masterClrMapping/>
  </p:clrMapOvr>
  <p:transition spd="slow">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srcRect/>
          <a:stretch>
            <a:fillRect/>
          </a:stretch>
        </p:blipFill>
        <p:spPr bwMode="auto">
          <a:xfrm>
            <a:off x="2017713" y="1781175"/>
            <a:ext cx="7126287" cy="5076825"/>
          </a:xfrm>
          <a:prstGeom prst="rect">
            <a:avLst/>
          </a:prstGeom>
          <a:noFill/>
          <a:ln w="9525">
            <a:noFill/>
            <a:miter lim="800000"/>
            <a:headEnd/>
            <a:tailEnd/>
          </a:ln>
        </p:spPr>
      </p:pic>
      <p:sp>
        <p:nvSpPr>
          <p:cNvPr id="43011" name="Rectangle 5"/>
          <p:cNvSpPr>
            <a:spLocks noChangeArrowheads="1"/>
          </p:cNvSpPr>
          <p:nvPr/>
        </p:nvSpPr>
        <p:spPr bwMode="auto">
          <a:xfrm>
            <a:off x="0" y="0"/>
            <a:ext cx="8459788"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 linea con ci</a:t>
            </a:r>
            <a:br>
              <a:rPr lang="es-MX">
                <a:solidFill>
                  <a:schemeClr val="tx2"/>
                </a:solidFill>
              </a:rPr>
            </a:b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r>
              <a:rPr lang="es-MX">
                <a:solidFill>
                  <a:schemeClr val="tx2"/>
                </a:solidFill>
              </a:rPr>
              <a:t>Y terminas con un click derecho, y haces lo mismo abajo en el otro medio circulo</a:t>
            </a:r>
          </a:p>
        </p:txBody>
      </p:sp>
      <p:sp>
        <p:nvSpPr>
          <p:cNvPr id="43012" name="Line 6"/>
          <p:cNvSpPr>
            <a:spLocks noChangeShapeType="1"/>
          </p:cNvSpPr>
          <p:nvPr/>
        </p:nvSpPr>
        <p:spPr bwMode="auto">
          <a:xfrm>
            <a:off x="3492500" y="765175"/>
            <a:ext cx="4824413" cy="2663825"/>
          </a:xfrm>
          <a:prstGeom prst="line">
            <a:avLst/>
          </a:prstGeom>
          <a:noFill/>
          <a:ln w="38100">
            <a:solidFill>
              <a:srgbClr val="FF0000"/>
            </a:solidFill>
            <a:round/>
            <a:headEnd/>
            <a:tailEnd type="triangle" w="med" len="med"/>
          </a:ln>
        </p:spPr>
        <p:txBody>
          <a:bodyPr/>
          <a:lstStyle/>
          <a:p>
            <a:endParaRPr lang="es-ES"/>
          </a:p>
        </p:txBody>
      </p:sp>
      <p:sp>
        <p:nvSpPr>
          <p:cNvPr id="43013" name="Rectangle 7"/>
          <p:cNvSpPr>
            <a:spLocks noChangeArrowheads="1"/>
          </p:cNvSpPr>
          <p:nvPr/>
        </p:nvSpPr>
        <p:spPr bwMode="auto">
          <a:xfrm>
            <a:off x="8316913" y="3357563"/>
            <a:ext cx="144462" cy="144462"/>
          </a:xfrm>
          <a:prstGeom prst="rect">
            <a:avLst/>
          </a:prstGeom>
          <a:noFill/>
          <a:ln w="9525">
            <a:solidFill>
              <a:srgbClr val="C00000"/>
            </a:solidFill>
            <a:miter lim="800000"/>
            <a:headEnd/>
            <a:tailEnd/>
          </a:ln>
        </p:spPr>
        <p:txBody>
          <a:bodyPr wrap="none" anchor="ctr"/>
          <a:lstStyle/>
          <a:p>
            <a:endParaRPr lang="es-MX" dirty="0">
              <a:solidFill>
                <a:srgbClr val="FF0000"/>
              </a:solidFill>
            </a:endParaRPr>
          </a:p>
        </p:txBody>
      </p:sp>
      <p:sp>
        <p:nvSpPr>
          <p:cNvPr id="43014" name="Line 8"/>
          <p:cNvSpPr>
            <a:spLocks noChangeShapeType="1"/>
          </p:cNvSpPr>
          <p:nvPr/>
        </p:nvSpPr>
        <p:spPr bwMode="auto">
          <a:xfrm>
            <a:off x="5148263" y="1341438"/>
            <a:ext cx="3527425" cy="1582737"/>
          </a:xfrm>
          <a:prstGeom prst="line">
            <a:avLst/>
          </a:prstGeom>
          <a:noFill/>
          <a:ln w="38100">
            <a:solidFill>
              <a:srgbClr val="FF0000"/>
            </a:solidFill>
            <a:round/>
            <a:headEnd/>
            <a:tailEnd type="triangle" w="med" len="med"/>
          </a:ln>
        </p:spPr>
        <p:txBody>
          <a:bodyPr/>
          <a:lstStyle/>
          <a:p>
            <a:endParaRPr lang="es-ES"/>
          </a:p>
        </p:txBody>
      </p:sp>
      <p:sp>
        <p:nvSpPr>
          <p:cNvPr id="43015" name="Rectangle 9"/>
          <p:cNvSpPr>
            <a:spLocks noChangeArrowheads="1"/>
          </p:cNvSpPr>
          <p:nvPr/>
        </p:nvSpPr>
        <p:spPr bwMode="auto">
          <a:xfrm>
            <a:off x="8748713" y="2852738"/>
            <a:ext cx="144462" cy="144462"/>
          </a:xfrm>
          <a:prstGeom prst="rect">
            <a:avLst/>
          </a:prstGeom>
          <a:noFill/>
          <a:ln w="9525">
            <a:solidFill>
              <a:srgbClr val="C00000"/>
            </a:solidFill>
            <a:miter lim="800000"/>
            <a:headEnd/>
            <a:tailEnd/>
          </a:ln>
        </p:spPr>
        <p:txBody>
          <a:bodyPr wrap="none" anchor="ctr"/>
          <a:lstStyle/>
          <a:p>
            <a:endParaRPr lang="es-MX"/>
          </a:p>
        </p:txBody>
      </p:sp>
    </p:spTree>
  </p:cSld>
  <p:clrMapOvr>
    <a:masterClrMapping/>
  </p:clrMapOvr>
  <p:transition spd="slow">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2436813" y="2114550"/>
          <a:ext cx="6707187" cy="4743450"/>
        </p:xfrm>
        <a:graphic>
          <a:graphicData uri="http://schemas.openxmlformats.org/presentationml/2006/ole">
            <mc:AlternateContent xmlns:mc="http://schemas.openxmlformats.org/markup-compatibility/2006">
              <mc:Choice xmlns:v="urn:schemas-microsoft-com:vml" Requires="v">
                <p:oleObj spid="_x0000_s1040" name="Imagen de mapa de bits" r:id="rId3" imgW="6706536" imgH="4742857" progId="PBrush">
                  <p:embed/>
                </p:oleObj>
              </mc:Choice>
              <mc:Fallback>
                <p:oleObj name="Imagen de mapa de bits" r:id="rId3" imgW="6706536" imgH="474285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2114550"/>
                        <a:ext cx="6707187"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5"/>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39«</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1028" name="Rectangle 6"/>
          <p:cNvSpPr>
            <a:spLocks noChangeArrowheads="1"/>
          </p:cNvSpPr>
          <p:nvPr/>
        </p:nvSpPr>
        <p:spPr bwMode="auto">
          <a:xfrm>
            <a:off x="8839200" y="4114800"/>
            <a:ext cx="144463" cy="144463"/>
          </a:xfrm>
          <a:prstGeom prst="rect">
            <a:avLst/>
          </a:prstGeom>
          <a:noFill/>
          <a:ln w="9525">
            <a:solidFill>
              <a:srgbClr val="C00000"/>
            </a:solidFill>
            <a:miter lim="800000"/>
            <a:headEnd/>
            <a:tailEnd/>
          </a:ln>
        </p:spPr>
        <p:txBody>
          <a:bodyPr wrap="none" anchor="ctr"/>
          <a:lstStyle/>
          <a:p>
            <a:endParaRPr lang="es-MX"/>
          </a:p>
        </p:txBody>
      </p:sp>
      <p:sp>
        <p:nvSpPr>
          <p:cNvPr id="1029" name="Line 7"/>
          <p:cNvSpPr>
            <a:spLocks noChangeShapeType="1"/>
          </p:cNvSpPr>
          <p:nvPr/>
        </p:nvSpPr>
        <p:spPr bwMode="auto">
          <a:xfrm>
            <a:off x="5715000" y="1143000"/>
            <a:ext cx="3124200" cy="2971800"/>
          </a:xfrm>
          <a:prstGeom prst="line">
            <a:avLst/>
          </a:prstGeom>
          <a:noFill/>
          <a:ln w="38100">
            <a:solidFill>
              <a:srgbClr val="FF0000"/>
            </a:solidFill>
            <a:round/>
            <a:headEnd/>
            <a:tailEnd type="triangle" w="med" len="med"/>
          </a:ln>
        </p:spPr>
        <p:txBody>
          <a:bodyPr/>
          <a:lstStyle/>
          <a:p>
            <a:endParaRPr lang="es-ES"/>
          </a:p>
        </p:txBody>
      </p:sp>
      <p:sp>
        <p:nvSpPr>
          <p:cNvPr id="1030" name="Line 8"/>
          <p:cNvSpPr>
            <a:spLocks noChangeShapeType="1"/>
          </p:cNvSpPr>
          <p:nvPr/>
        </p:nvSpPr>
        <p:spPr bwMode="auto">
          <a:xfrm>
            <a:off x="5410200" y="1524000"/>
            <a:ext cx="914400" cy="40386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2703513" y="2286000"/>
          <a:ext cx="6440487" cy="4572000"/>
        </p:xfrm>
        <a:graphic>
          <a:graphicData uri="http://schemas.openxmlformats.org/presentationml/2006/ole">
            <mc:AlternateContent xmlns:mc="http://schemas.openxmlformats.org/markup-compatibility/2006">
              <mc:Choice xmlns:v="urn:schemas-microsoft-com:vml" Requires="v">
                <p:oleObj spid="_x0000_s2064" name="Imagen de mapa de bits" r:id="rId3" imgW="6439799" imgH="4571429" progId="PBrush">
                  <p:embed/>
                </p:oleObj>
              </mc:Choice>
              <mc:Fallback>
                <p:oleObj name="Imagen de mapa de bits" r:id="rId3" imgW="6439799" imgH="4571429"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3" y="2286000"/>
                        <a:ext cx="64404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5"/>
          <p:cNvSpPr>
            <a:spLocks noChangeArrowheads="1"/>
          </p:cNvSpPr>
          <p:nvPr/>
        </p:nvSpPr>
        <p:spPr bwMode="auto">
          <a:xfrm>
            <a:off x="0" y="0"/>
            <a:ext cx="8991600" cy="2016125"/>
          </a:xfrm>
          <a:prstGeom prst="rect">
            <a:avLst/>
          </a:prstGeom>
          <a:noFill/>
          <a:ln w="9525">
            <a:noFill/>
            <a:miter lim="800000"/>
            <a:headEnd/>
            <a:tailEnd/>
          </a:ln>
        </p:spPr>
        <p:txBody>
          <a:bodyPr>
            <a:spAutoFit/>
          </a:bodyPr>
          <a:lstStyle/>
          <a:p>
            <a:pPr>
              <a:spcBef>
                <a:spcPct val="50000"/>
              </a:spcBef>
            </a:pPr>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 linea con ci (click izquierdo esla linea de la derecha)</a:t>
            </a:r>
          </a:p>
          <a:p>
            <a:pPr>
              <a:spcBef>
                <a:spcPct val="50000"/>
              </a:spcBef>
            </a:pP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pPr>
              <a:spcBef>
                <a:spcPct val="50000"/>
              </a:spcBef>
            </a:pPr>
            <a:r>
              <a:rPr lang="es-MX">
                <a:solidFill>
                  <a:schemeClr val="tx2"/>
                </a:solidFill>
              </a:rPr>
              <a:t>Y terminas con un click derecho, y haces lo mismo abajo</a:t>
            </a:r>
            <a:endParaRPr lang="es-ES">
              <a:solidFill>
                <a:schemeClr val="tx2"/>
              </a:solidFill>
            </a:endParaRPr>
          </a:p>
        </p:txBody>
      </p:sp>
      <p:sp>
        <p:nvSpPr>
          <p:cNvPr id="2053" name="Line 6"/>
          <p:cNvSpPr>
            <a:spLocks noChangeShapeType="1"/>
          </p:cNvSpPr>
          <p:nvPr/>
        </p:nvSpPr>
        <p:spPr bwMode="auto">
          <a:xfrm>
            <a:off x="3505200" y="762000"/>
            <a:ext cx="4800600" cy="3733800"/>
          </a:xfrm>
          <a:prstGeom prst="line">
            <a:avLst/>
          </a:prstGeom>
          <a:noFill/>
          <a:ln w="38100">
            <a:solidFill>
              <a:srgbClr val="C00000"/>
            </a:solidFill>
            <a:round/>
            <a:headEnd/>
            <a:tailEnd type="triangle" w="med" len="med"/>
          </a:ln>
        </p:spPr>
        <p:txBody>
          <a:bodyPr/>
          <a:lstStyle/>
          <a:p>
            <a:endParaRPr lang="es-ES"/>
          </a:p>
        </p:txBody>
      </p:sp>
      <p:sp>
        <p:nvSpPr>
          <p:cNvPr id="2054" name="Rectangle 7"/>
          <p:cNvSpPr>
            <a:spLocks noChangeArrowheads="1"/>
          </p:cNvSpPr>
          <p:nvPr/>
        </p:nvSpPr>
        <p:spPr bwMode="auto">
          <a:xfrm>
            <a:off x="8229600" y="4419600"/>
            <a:ext cx="144463" cy="144463"/>
          </a:xfrm>
          <a:prstGeom prst="rect">
            <a:avLst/>
          </a:prstGeom>
          <a:noFill/>
          <a:ln w="9525">
            <a:solidFill>
              <a:srgbClr val="C00000"/>
            </a:solidFill>
            <a:miter lim="800000"/>
            <a:headEnd/>
            <a:tailEnd/>
          </a:ln>
        </p:spPr>
        <p:txBody>
          <a:bodyPr wrap="none" anchor="ctr"/>
          <a:lstStyle/>
          <a:p>
            <a:endParaRPr lang="es-MX"/>
          </a:p>
        </p:txBody>
      </p:sp>
      <p:sp>
        <p:nvSpPr>
          <p:cNvPr id="2055" name="Line 9"/>
          <p:cNvSpPr>
            <a:spLocks noChangeShapeType="1"/>
          </p:cNvSpPr>
          <p:nvPr/>
        </p:nvSpPr>
        <p:spPr bwMode="auto">
          <a:xfrm>
            <a:off x="3886200" y="1143000"/>
            <a:ext cx="4267200" cy="2590800"/>
          </a:xfrm>
          <a:prstGeom prst="line">
            <a:avLst/>
          </a:prstGeom>
          <a:noFill/>
          <a:ln w="38100">
            <a:solidFill>
              <a:srgbClr val="C00000"/>
            </a:solidFill>
            <a:round/>
            <a:headEnd/>
            <a:tailEnd type="triangle" w="med" len="med"/>
          </a:ln>
        </p:spPr>
        <p:txBody>
          <a:bodyPr/>
          <a:lstStyle/>
          <a:p>
            <a:endParaRPr lang="es-ES"/>
          </a:p>
        </p:txBody>
      </p:sp>
      <p:sp>
        <p:nvSpPr>
          <p:cNvPr id="2056" name="Rectangle 11"/>
          <p:cNvSpPr>
            <a:spLocks noChangeArrowheads="1"/>
          </p:cNvSpPr>
          <p:nvPr/>
        </p:nvSpPr>
        <p:spPr bwMode="auto">
          <a:xfrm>
            <a:off x="8077200" y="3657600"/>
            <a:ext cx="144463" cy="144463"/>
          </a:xfrm>
          <a:prstGeom prst="rect">
            <a:avLst/>
          </a:prstGeom>
          <a:noFill/>
          <a:ln w="9525">
            <a:solidFill>
              <a:srgbClr val="C00000"/>
            </a:solidFill>
            <a:miter lim="800000"/>
            <a:headEnd/>
            <a:tailEnd/>
          </a:ln>
        </p:spPr>
        <p:txBody>
          <a:bodyPr wrap="none" anchor="ctr"/>
          <a:lstStyle/>
          <a:p>
            <a:endParaRPr lang="es-MX"/>
          </a:p>
        </p:txBody>
      </p:sp>
      <p:sp>
        <p:nvSpPr>
          <p:cNvPr id="2057" name="Rectangle 12"/>
          <p:cNvSpPr>
            <a:spLocks noChangeArrowheads="1"/>
          </p:cNvSpPr>
          <p:nvPr/>
        </p:nvSpPr>
        <p:spPr bwMode="auto">
          <a:xfrm>
            <a:off x="1600200" y="4191000"/>
            <a:ext cx="144463" cy="144463"/>
          </a:xfrm>
          <a:prstGeom prst="rect">
            <a:avLst/>
          </a:prstGeom>
          <a:noFill/>
          <a:ln w="9525">
            <a:solidFill>
              <a:schemeClr val="bg1"/>
            </a:solidFill>
            <a:miter lim="800000"/>
            <a:headEnd/>
            <a:tailEnd/>
          </a:ln>
        </p:spPr>
        <p:txBody>
          <a:bodyPr wrap="none" anchor="ctr"/>
          <a:lstStyle/>
          <a:p>
            <a:endParaRPr lang="es-MX"/>
          </a:p>
        </p:txBody>
      </p:sp>
      <p:sp>
        <p:nvSpPr>
          <p:cNvPr id="2058" name="Rectangle 13"/>
          <p:cNvSpPr>
            <a:spLocks noChangeArrowheads="1"/>
          </p:cNvSpPr>
          <p:nvPr/>
        </p:nvSpPr>
        <p:spPr bwMode="auto">
          <a:xfrm>
            <a:off x="1752600" y="5334000"/>
            <a:ext cx="144463" cy="144463"/>
          </a:xfrm>
          <a:prstGeom prst="rect">
            <a:avLst/>
          </a:prstGeom>
          <a:noFill/>
          <a:ln w="9525">
            <a:solidFill>
              <a:schemeClr val="bg1"/>
            </a:solidFill>
            <a:miter lim="800000"/>
            <a:headEnd/>
            <a:tailEnd/>
          </a:ln>
        </p:spPr>
        <p:txBody>
          <a:bodyPr wrap="none" anchor="ctr"/>
          <a:lstStyle/>
          <a:p>
            <a:endParaRPr lang="es-MX"/>
          </a:p>
        </p:txBody>
      </p:sp>
      <p:pic>
        <p:nvPicPr>
          <p:cNvPr id="2" name="Picture 4"/>
          <p:cNvPicPr>
            <a:picLocks noChangeAspect="1" noChangeArrowheads="1"/>
          </p:cNvPicPr>
          <p:nvPr/>
        </p:nvPicPr>
        <p:blipFill>
          <a:blip r:embed="rId5" cstate="print"/>
          <a:srcRect/>
          <a:stretch>
            <a:fillRect/>
          </a:stretch>
        </p:blipFill>
        <p:spPr bwMode="auto">
          <a:xfrm>
            <a:off x="899592" y="3861048"/>
            <a:ext cx="1584176" cy="2304256"/>
          </a:xfrm>
          <a:prstGeom prst="rect">
            <a:avLst/>
          </a:prstGeom>
          <a:noFill/>
          <a:ln w="9525">
            <a:noFill/>
            <a:miter lim="800000"/>
            <a:headEnd/>
            <a:tailEnd/>
          </a:ln>
        </p:spPr>
      </p:pic>
      <p:sp>
        <p:nvSpPr>
          <p:cNvPr id="2060" name="Line 15"/>
          <p:cNvSpPr>
            <a:spLocks noChangeShapeType="1"/>
          </p:cNvSpPr>
          <p:nvPr/>
        </p:nvSpPr>
        <p:spPr bwMode="auto">
          <a:xfrm flipH="1">
            <a:off x="1752600" y="1143000"/>
            <a:ext cx="2133600" cy="2971800"/>
          </a:xfrm>
          <a:prstGeom prst="line">
            <a:avLst/>
          </a:prstGeom>
          <a:noFill/>
          <a:ln w="38100">
            <a:solidFill>
              <a:srgbClr val="FF0000"/>
            </a:solidFill>
            <a:round/>
            <a:headEnd/>
            <a:tailEnd type="triangle" w="med" len="med"/>
          </a:ln>
        </p:spPr>
        <p:txBody>
          <a:bodyPr/>
          <a:lstStyle/>
          <a:p>
            <a:endParaRPr lang="es-ES"/>
          </a:p>
        </p:txBody>
      </p:sp>
      <p:sp>
        <p:nvSpPr>
          <p:cNvPr id="2059" name="Line 14"/>
          <p:cNvSpPr>
            <a:spLocks noChangeShapeType="1"/>
          </p:cNvSpPr>
          <p:nvPr/>
        </p:nvSpPr>
        <p:spPr bwMode="auto">
          <a:xfrm flipH="1">
            <a:off x="1905000" y="762000"/>
            <a:ext cx="1600200" cy="44958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716213" y="2305050"/>
          <a:ext cx="6427787" cy="4552950"/>
        </p:xfrm>
        <a:graphic>
          <a:graphicData uri="http://schemas.openxmlformats.org/presentationml/2006/ole">
            <mc:AlternateContent xmlns:mc="http://schemas.openxmlformats.org/markup-compatibility/2006">
              <mc:Choice xmlns:v="urn:schemas-microsoft-com:vml" Requires="v">
                <p:oleObj spid="_x0000_s3088" name="Imagen de mapa de bits" r:id="rId3" imgW="6428571" imgH="4552381" progId="PBrush">
                  <p:embed/>
                </p:oleObj>
              </mc:Choice>
              <mc:Fallback>
                <p:oleObj name="Imagen de mapa de bits" r:id="rId3" imgW="6428571" imgH="4552381"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13" y="2305050"/>
                        <a:ext cx="6427787"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0" y="0"/>
            <a:ext cx="9144000" cy="1603375"/>
          </a:xfrm>
          <a:prstGeom prst="rect">
            <a:avLst/>
          </a:prstGeom>
          <a:noFill/>
          <a:ln w="9525">
            <a:noFill/>
            <a:miter lim="800000"/>
            <a:headEnd/>
            <a:tailEnd/>
          </a:ln>
        </p:spPr>
        <p:txBody>
          <a:bodyPr>
            <a:spAutoFit/>
          </a:bodyPr>
          <a:lstStyle/>
          <a:p>
            <a:pPr>
              <a:spcBef>
                <a:spcPct val="50000"/>
              </a:spcBef>
            </a:pPr>
            <a:r>
              <a:rPr lang="es-MX">
                <a:solidFill>
                  <a:schemeClr val="tx2"/>
                </a:solidFill>
              </a:rPr>
              <a:t>Y queda de la siguiente manera,</a:t>
            </a:r>
            <a:br>
              <a:rPr lang="es-MX">
                <a:solidFill>
                  <a:schemeClr val="tx2"/>
                </a:solidFill>
              </a:rPr>
            </a:br>
            <a:r>
              <a:rPr lang="es-MX">
                <a:solidFill>
                  <a:schemeClr val="tx2"/>
                </a:solidFill>
              </a:rPr>
              <a:t>command: E«  (erase)</a:t>
            </a:r>
            <a:br>
              <a:rPr lang="es-MX">
                <a:solidFill>
                  <a:schemeClr val="tx2"/>
                </a:solidFill>
              </a:rPr>
            </a:br>
            <a:r>
              <a:rPr lang="es-MX">
                <a:solidFill>
                  <a:schemeClr val="tx2"/>
                </a:solidFill>
              </a:rPr>
              <a:t>command: tocas estas lineas con ci(click izquierdo)</a:t>
            </a:r>
          </a:p>
          <a:p>
            <a:pPr>
              <a:spcBef>
                <a:spcPct val="50000"/>
              </a:spcBef>
            </a:pPr>
            <a:r>
              <a:rPr lang="es-MX">
                <a:solidFill>
                  <a:schemeClr val="tx2"/>
                </a:solidFill>
              </a:rPr>
              <a:t>command: y de das cd (click derecho, para terminar)</a:t>
            </a:r>
            <a:br>
              <a:rPr lang="es-MX">
                <a:solidFill>
                  <a:schemeClr val="tx2"/>
                </a:solidFill>
              </a:rPr>
            </a:br>
            <a:endParaRPr lang="es-ES">
              <a:solidFill>
                <a:schemeClr val="tx2"/>
              </a:solidFill>
            </a:endParaRPr>
          </a:p>
        </p:txBody>
      </p:sp>
      <p:sp>
        <p:nvSpPr>
          <p:cNvPr id="3076" name="Line 4"/>
          <p:cNvSpPr>
            <a:spLocks noChangeShapeType="1"/>
          </p:cNvSpPr>
          <p:nvPr/>
        </p:nvSpPr>
        <p:spPr bwMode="auto">
          <a:xfrm>
            <a:off x="5029200" y="838200"/>
            <a:ext cx="3276600" cy="3505200"/>
          </a:xfrm>
          <a:prstGeom prst="line">
            <a:avLst/>
          </a:prstGeom>
          <a:noFill/>
          <a:ln w="38100">
            <a:solidFill>
              <a:srgbClr val="C00000"/>
            </a:solidFill>
            <a:round/>
            <a:headEnd/>
            <a:tailEnd type="triangle" w="med" len="med"/>
          </a:ln>
        </p:spPr>
        <p:txBody>
          <a:bodyPr/>
          <a:lstStyle/>
          <a:p>
            <a:endParaRPr lang="es-ES"/>
          </a:p>
        </p:txBody>
      </p:sp>
      <p:sp>
        <p:nvSpPr>
          <p:cNvPr id="3077" name="Line 5"/>
          <p:cNvSpPr>
            <a:spLocks noChangeShapeType="1"/>
          </p:cNvSpPr>
          <p:nvPr/>
        </p:nvSpPr>
        <p:spPr bwMode="auto">
          <a:xfrm>
            <a:off x="5257800" y="762000"/>
            <a:ext cx="3200400" cy="3048000"/>
          </a:xfrm>
          <a:prstGeom prst="line">
            <a:avLst/>
          </a:prstGeom>
          <a:noFill/>
          <a:ln w="38100">
            <a:solidFill>
              <a:srgbClr val="FF0000"/>
            </a:solidFill>
            <a:round/>
            <a:headEnd/>
            <a:tailEnd type="triangle" w="med" len="med"/>
          </a:ln>
        </p:spPr>
        <p:txBody>
          <a:bodyPr/>
          <a:lstStyle/>
          <a:p>
            <a:endParaRPr lang="es-ES"/>
          </a:p>
        </p:txBody>
      </p:sp>
      <p:sp>
        <p:nvSpPr>
          <p:cNvPr id="3078" name="Rectangle 6"/>
          <p:cNvSpPr>
            <a:spLocks noChangeArrowheads="1"/>
          </p:cNvSpPr>
          <p:nvPr/>
        </p:nvSpPr>
        <p:spPr bwMode="auto">
          <a:xfrm>
            <a:off x="8458200" y="3733800"/>
            <a:ext cx="144463" cy="144463"/>
          </a:xfrm>
          <a:prstGeom prst="rect">
            <a:avLst/>
          </a:prstGeom>
          <a:noFill/>
          <a:ln w="9525">
            <a:solidFill>
              <a:srgbClr val="C00000"/>
            </a:solidFill>
            <a:miter lim="800000"/>
            <a:headEnd/>
            <a:tailEnd/>
          </a:ln>
        </p:spPr>
        <p:txBody>
          <a:bodyPr wrap="none" anchor="ctr"/>
          <a:lstStyle/>
          <a:p>
            <a:endParaRPr lang="es-MX"/>
          </a:p>
        </p:txBody>
      </p:sp>
      <p:sp>
        <p:nvSpPr>
          <p:cNvPr id="3079" name="Rectangle 7"/>
          <p:cNvSpPr>
            <a:spLocks noChangeArrowheads="1"/>
          </p:cNvSpPr>
          <p:nvPr/>
        </p:nvSpPr>
        <p:spPr bwMode="auto">
          <a:xfrm>
            <a:off x="8229600" y="4267200"/>
            <a:ext cx="144463" cy="144463"/>
          </a:xfrm>
          <a:prstGeom prst="rect">
            <a:avLst/>
          </a:prstGeom>
          <a:noFill/>
          <a:ln w="9525">
            <a:solidFill>
              <a:srgbClr val="C00000"/>
            </a:solidFill>
            <a:miter lim="800000"/>
            <a:headEnd/>
            <a:tailEnd/>
          </a:ln>
        </p:spPr>
        <p:txBody>
          <a:bodyPr wrap="none" anchor="ctr"/>
          <a:lstStyle/>
          <a:p>
            <a:endParaRPr lang="es-MX"/>
          </a:p>
        </p:txBody>
      </p:sp>
    </p:spTree>
  </p:cSld>
  <p:clrMapOvr>
    <a:masterClrMapping/>
  </p:clrMapOvr>
  <p:transition spd="slow">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2725738" y="2276475"/>
          <a:ext cx="6418262" cy="4581525"/>
        </p:xfrm>
        <a:graphic>
          <a:graphicData uri="http://schemas.openxmlformats.org/presentationml/2006/ole">
            <mc:AlternateContent xmlns:mc="http://schemas.openxmlformats.org/markup-compatibility/2006">
              <mc:Choice xmlns:v="urn:schemas-microsoft-com:vml" Requires="v">
                <p:oleObj spid="_x0000_s4112" name="Imagen de mapa de bits" r:id="rId3" imgW="6419048" imgH="4580952" progId="PBrush">
                  <p:embed/>
                </p:oleObj>
              </mc:Choice>
              <mc:Fallback>
                <p:oleObj name="Imagen de mapa de bits" r:id="rId3" imgW="6419048" imgH="4580952"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38" y="2276475"/>
                        <a:ext cx="641826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4"/>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30«</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4100" name="Rectangle 5"/>
          <p:cNvSpPr>
            <a:spLocks noChangeArrowheads="1"/>
          </p:cNvSpPr>
          <p:nvPr/>
        </p:nvSpPr>
        <p:spPr bwMode="auto">
          <a:xfrm>
            <a:off x="8610600" y="6400800"/>
            <a:ext cx="144463" cy="144463"/>
          </a:xfrm>
          <a:prstGeom prst="rect">
            <a:avLst/>
          </a:prstGeom>
          <a:noFill/>
          <a:ln w="9525">
            <a:solidFill>
              <a:srgbClr val="FF0000"/>
            </a:solidFill>
            <a:miter lim="800000"/>
            <a:headEnd/>
            <a:tailEnd/>
          </a:ln>
        </p:spPr>
        <p:txBody>
          <a:bodyPr wrap="none" anchor="ctr"/>
          <a:lstStyle/>
          <a:p>
            <a:endParaRPr lang="es-MX"/>
          </a:p>
        </p:txBody>
      </p:sp>
      <p:sp>
        <p:nvSpPr>
          <p:cNvPr id="4101" name="Line 6"/>
          <p:cNvSpPr>
            <a:spLocks noChangeShapeType="1"/>
          </p:cNvSpPr>
          <p:nvPr/>
        </p:nvSpPr>
        <p:spPr bwMode="auto">
          <a:xfrm>
            <a:off x="5715000" y="1143000"/>
            <a:ext cx="2971800" cy="52578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95288" y="188913"/>
            <a:ext cx="8229600" cy="1143000"/>
          </a:xfrm>
        </p:spPr>
        <p:txBody>
          <a:bodyPr/>
          <a:lstStyle/>
          <a:p>
            <a:pPr eaLnBrk="1" hangingPunct="1"/>
            <a:r>
              <a:rPr lang="es-MX" dirty="0">
                <a:solidFill>
                  <a:srgbClr val="002060"/>
                </a:solidFill>
              </a:rPr>
              <a:t>Hoja de trabajo.</a:t>
            </a:r>
            <a:endParaRPr lang="es-ES" dirty="0">
              <a:solidFill>
                <a:srgbClr val="002060"/>
              </a:solidFill>
            </a:endParaRPr>
          </a:p>
        </p:txBody>
      </p:sp>
      <p:sp>
        <p:nvSpPr>
          <p:cNvPr id="21508" name="Rectangle 3"/>
          <p:cNvSpPr>
            <a:spLocks noGrp="1" noChangeArrowheads="1"/>
          </p:cNvSpPr>
          <p:nvPr>
            <p:ph type="body" idx="1"/>
          </p:nvPr>
        </p:nvSpPr>
        <p:spPr>
          <a:xfrm>
            <a:off x="611560" y="1124744"/>
            <a:ext cx="8229600" cy="4536504"/>
          </a:xfrm>
        </p:spPr>
        <p:txBody>
          <a:bodyPr/>
          <a:lstStyle/>
          <a:p>
            <a:pPr eaLnBrk="1" hangingPunct="1"/>
            <a:r>
              <a:rPr lang="es-MX" sz="2000" dirty="0"/>
              <a:t>Todas las cajas de dialogo que se presentan a continuación es como tiene que quedar, si ya están hechos los cambios omítelos</a:t>
            </a:r>
          </a:p>
          <a:p>
            <a:pPr eaLnBrk="1" hangingPunct="1"/>
            <a:r>
              <a:rPr lang="es-MX" dirty="0"/>
              <a:t>Abrir </a:t>
            </a:r>
            <a:r>
              <a:rPr lang="es-MX" dirty="0" err="1"/>
              <a:t>AutoCAD</a:t>
            </a:r>
            <a:endParaRPr lang="es-MX" dirty="0"/>
          </a:p>
          <a:p>
            <a:pPr eaLnBrk="1" hangingPunct="1"/>
            <a:r>
              <a:rPr lang="es-MX" dirty="0"/>
              <a:t>Dale </a:t>
            </a:r>
            <a:r>
              <a:rPr lang="es-MX" dirty="0" err="1"/>
              <a:t>click</a:t>
            </a:r>
            <a:r>
              <a:rPr lang="es-MX" dirty="0"/>
              <a:t> en la </a:t>
            </a:r>
            <a:r>
              <a:rPr lang="es-MX" dirty="0">
                <a:solidFill>
                  <a:srgbClr val="FF0000"/>
                </a:solidFill>
              </a:rPr>
              <a:t>A</a:t>
            </a:r>
          </a:p>
          <a:p>
            <a:pPr eaLnBrk="1" hangingPunct="1"/>
            <a:r>
              <a:rPr lang="es-MX" dirty="0" err="1"/>
              <a:t>Options</a:t>
            </a:r>
            <a:endParaRPr lang="es-MX" dirty="0"/>
          </a:p>
          <a:p>
            <a:pPr eaLnBrk="1" hangingPunct="1">
              <a:buNone/>
            </a:pPr>
            <a:endParaRPr lang="es-MX" dirty="0"/>
          </a:p>
          <a:p>
            <a:pPr eaLnBrk="1" hangingPunct="1"/>
            <a:endParaRPr lang="es-ES" dirty="0"/>
          </a:p>
        </p:txBody>
      </p:sp>
      <p:pic>
        <p:nvPicPr>
          <p:cNvPr id="21513" name="Picture 9"/>
          <p:cNvPicPr>
            <a:picLocks noChangeAspect="1" noChangeArrowheads="1"/>
          </p:cNvPicPr>
          <p:nvPr/>
        </p:nvPicPr>
        <p:blipFill>
          <a:blip r:embed="rId2" cstate="print"/>
          <a:srcRect/>
          <a:stretch>
            <a:fillRect/>
          </a:stretch>
        </p:blipFill>
        <p:spPr bwMode="auto">
          <a:xfrm>
            <a:off x="4499992" y="1844824"/>
            <a:ext cx="4076700" cy="4752528"/>
          </a:xfrm>
          <a:prstGeom prst="rect">
            <a:avLst/>
          </a:prstGeom>
          <a:noFill/>
          <a:ln w="9525">
            <a:noFill/>
            <a:miter lim="800000"/>
            <a:headEnd/>
            <a:tailEnd/>
          </a:ln>
        </p:spPr>
      </p:pic>
      <p:sp>
        <p:nvSpPr>
          <p:cNvPr id="9" name="8 Rectángulo redondeado"/>
          <p:cNvSpPr/>
          <p:nvPr/>
        </p:nvSpPr>
        <p:spPr>
          <a:xfrm>
            <a:off x="4427984" y="1772816"/>
            <a:ext cx="57606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p:nvPr/>
        </p:nvCxnSpPr>
        <p:spPr>
          <a:xfrm rot="5400000" flipH="1" flipV="1">
            <a:off x="3931623" y="2354865"/>
            <a:ext cx="566374"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7092280" y="6165304"/>
            <a:ext cx="5760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recto de flecha"/>
          <p:cNvCxnSpPr/>
          <p:nvPr/>
        </p:nvCxnSpPr>
        <p:spPr>
          <a:xfrm>
            <a:off x="2555776" y="3429000"/>
            <a:ext cx="4392488" cy="27363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678113" y="2238375"/>
          <a:ext cx="6465887" cy="4619625"/>
        </p:xfrm>
        <a:graphic>
          <a:graphicData uri="http://schemas.openxmlformats.org/presentationml/2006/ole">
            <mc:AlternateContent xmlns:mc="http://schemas.openxmlformats.org/markup-compatibility/2006">
              <mc:Choice xmlns:v="urn:schemas-microsoft-com:vml" Requires="v">
                <p:oleObj spid="_x0000_s5136" name="Imagen de mapa de bits" r:id="rId3" imgW="6466667" imgH="4619048" progId="PBrush">
                  <p:embed/>
                </p:oleObj>
              </mc:Choice>
              <mc:Fallback>
                <p:oleObj name="Imagen de mapa de bits" r:id="rId3" imgW="6466667" imgH="4619048"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113" y="2238375"/>
                        <a:ext cx="64658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30«</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5124" name="Line 4"/>
          <p:cNvSpPr>
            <a:spLocks noChangeShapeType="1"/>
          </p:cNvSpPr>
          <p:nvPr/>
        </p:nvSpPr>
        <p:spPr bwMode="auto">
          <a:xfrm>
            <a:off x="5715000" y="1143000"/>
            <a:ext cx="2819400" cy="4800600"/>
          </a:xfrm>
          <a:prstGeom prst="line">
            <a:avLst/>
          </a:prstGeom>
          <a:noFill/>
          <a:ln w="38100">
            <a:solidFill>
              <a:srgbClr val="FF0000"/>
            </a:solidFill>
            <a:round/>
            <a:headEnd/>
            <a:tailEnd type="triangle" w="med" len="med"/>
          </a:ln>
        </p:spPr>
        <p:txBody>
          <a:bodyPr/>
          <a:lstStyle/>
          <a:p>
            <a:endParaRPr lang="es-ES"/>
          </a:p>
        </p:txBody>
      </p:sp>
      <p:sp>
        <p:nvSpPr>
          <p:cNvPr id="5125" name="Rectangle 5"/>
          <p:cNvSpPr>
            <a:spLocks noChangeArrowheads="1"/>
          </p:cNvSpPr>
          <p:nvPr/>
        </p:nvSpPr>
        <p:spPr bwMode="auto">
          <a:xfrm>
            <a:off x="8610600" y="5949280"/>
            <a:ext cx="144463" cy="144463"/>
          </a:xfrm>
          <a:prstGeom prst="rect">
            <a:avLst/>
          </a:prstGeom>
          <a:noFill/>
          <a:ln w="9525">
            <a:solidFill>
              <a:srgbClr val="FF0000"/>
            </a:solidFill>
            <a:miter lim="800000"/>
            <a:headEnd/>
            <a:tailEnd/>
          </a:ln>
        </p:spPr>
        <p:txBody>
          <a:bodyPr wrap="none" anchor="ctr"/>
          <a:lstStyle/>
          <a:p>
            <a:endParaRPr lang="es-MX"/>
          </a:p>
        </p:txBody>
      </p:sp>
    </p:spTree>
  </p:cSld>
  <p:clrMapOvr>
    <a:masterClrMapping/>
  </p:clrMapOvr>
  <p:transition spd="slow">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703513" y="2276475"/>
          <a:ext cx="6440487" cy="4581525"/>
        </p:xfrm>
        <a:graphic>
          <a:graphicData uri="http://schemas.openxmlformats.org/presentationml/2006/ole">
            <mc:AlternateContent xmlns:mc="http://schemas.openxmlformats.org/markup-compatibility/2006">
              <mc:Choice xmlns:v="urn:schemas-microsoft-com:vml" Requires="v">
                <p:oleObj spid="_x0000_s6160" name="Imagen de mapa de bits" r:id="rId3" imgW="6439799" imgH="4580952" progId="PBrush">
                  <p:embed/>
                </p:oleObj>
              </mc:Choice>
              <mc:Fallback>
                <p:oleObj name="Imagen de mapa de bits" r:id="rId3" imgW="6439799" imgH="4580952"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3" y="2276475"/>
                        <a:ext cx="6440487"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30«</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6148" name="Line 4"/>
          <p:cNvSpPr>
            <a:spLocks noChangeShapeType="1"/>
          </p:cNvSpPr>
          <p:nvPr/>
        </p:nvSpPr>
        <p:spPr bwMode="auto">
          <a:xfrm>
            <a:off x="5715000" y="1143000"/>
            <a:ext cx="2819400" cy="4419600"/>
          </a:xfrm>
          <a:prstGeom prst="line">
            <a:avLst/>
          </a:prstGeom>
          <a:noFill/>
          <a:ln w="38100">
            <a:solidFill>
              <a:srgbClr val="FF0000"/>
            </a:solidFill>
            <a:round/>
            <a:headEnd/>
            <a:tailEnd type="triangle" w="med" len="med"/>
          </a:ln>
        </p:spPr>
        <p:txBody>
          <a:bodyPr/>
          <a:lstStyle/>
          <a:p>
            <a:endParaRPr lang="es-ES"/>
          </a:p>
        </p:txBody>
      </p:sp>
      <p:sp>
        <p:nvSpPr>
          <p:cNvPr id="6149" name="Rectangle 5"/>
          <p:cNvSpPr>
            <a:spLocks noChangeArrowheads="1"/>
          </p:cNvSpPr>
          <p:nvPr/>
        </p:nvSpPr>
        <p:spPr bwMode="auto">
          <a:xfrm>
            <a:off x="8534400" y="5486400"/>
            <a:ext cx="144463" cy="144463"/>
          </a:xfrm>
          <a:prstGeom prst="rect">
            <a:avLst/>
          </a:prstGeom>
          <a:noFill/>
          <a:ln w="9525">
            <a:solidFill>
              <a:srgbClr val="FF0000"/>
            </a:solidFill>
            <a:miter lim="800000"/>
            <a:headEnd/>
            <a:tailEnd/>
          </a:ln>
        </p:spPr>
        <p:txBody>
          <a:bodyPr wrap="none" anchor="ctr"/>
          <a:lstStyle/>
          <a:p>
            <a:endParaRPr lang="es-MX"/>
          </a:p>
        </p:txBody>
      </p:sp>
    </p:spTree>
  </p:cSld>
  <p:clrMapOvr>
    <a:masterClrMapping/>
  </p:clrMapOvr>
  <p:transition spd="slow">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2716213" y="2257425"/>
          <a:ext cx="6427787" cy="4600575"/>
        </p:xfrm>
        <a:graphic>
          <a:graphicData uri="http://schemas.openxmlformats.org/presentationml/2006/ole">
            <mc:AlternateContent xmlns:mc="http://schemas.openxmlformats.org/markup-compatibility/2006">
              <mc:Choice xmlns:v="urn:schemas-microsoft-com:vml" Requires="v">
                <p:oleObj spid="_x0000_s7184" name="Imagen de mapa de bits" r:id="rId3" imgW="6428571" imgH="4600000" progId="PBrush">
                  <p:embed/>
                </p:oleObj>
              </mc:Choice>
              <mc:Fallback>
                <p:oleObj name="Imagen de mapa de bits" r:id="rId3" imgW="6428571" imgH="4600000"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13" y="2257425"/>
                        <a:ext cx="6427787"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4"/>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60«</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7172" name="Line 5"/>
          <p:cNvSpPr>
            <a:spLocks noChangeShapeType="1"/>
          </p:cNvSpPr>
          <p:nvPr/>
        </p:nvSpPr>
        <p:spPr bwMode="auto">
          <a:xfrm>
            <a:off x="5715000" y="1143000"/>
            <a:ext cx="2743200" cy="3962400"/>
          </a:xfrm>
          <a:prstGeom prst="line">
            <a:avLst/>
          </a:prstGeom>
          <a:noFill/>
          <a:ln w="38100">
            <a:solidFill>
              <a:srgbClr val="FF0000"/>
            </a:solidFill>
            <a:round/>
            <a:headEnd/>
            <a:tailEnd type="triangle" w="med" len="med"/>
          </a:ln>
        </p:spPr>
        <p:txBody>
          <a:bodyPr/>
          <a:lstStyle/>
          <a:p>
            <a:endParaRPr lang="es-ES"/>
          </a:p>
        </p:txBody>
      </p:sp>
      <p:sp>
        <p:nvSpPr>
          <p:cNvPr id="7173" name="Rectangle 6"/>
          <p:cNvSpPr>
            <a:spLocks noChangeArrowheads="1"/>
          </p:cNvSpPr>
          <p:nvPr/>
        </p:nvSpPr>
        <p:spPr bwMode="auto">
          <a:xfrm>
            <a:off x="8534400" y="5029200"/>
            <a:ext cx="144463" cy="144463"/>
          </a:xfrm>
          <a:prstGeom prst="rect">
            <a:avLst/>
          </a:prstGeom>
          <a:noFill/>
          <a:ln w="9525">
            <a:solidFill>
              <a:srgbClr val="FF0000"/>
            </a:solidFill>
            <a:miter lim="800000"/>
            <a:headEnd/>
            <a:tailEnd/>
          </a:ln>
        </p:spPr>
        <p:txBody>
          <a:bodyPr wrap="none" anchor="ctr"/>
          <a:lstStyle/>
          <a:p>
            <a:endParaRPr lang="es-MX"/>
          </a:p>
        </p:txBody>
      </p:sp>
    </p:spTree>
  </p:cSld>
  <p:clrMapOvr>
    <a:masterClrMapping/>
  </p:clrMapOvr>
  <p:transition spd="slow">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nvGraphicFramePr>
        <p:xfrm>
          <a:off x="2725738" y="2266950"/>
          <a:ext cx="6418262" cy="4591050"/>
        </p:xfrm>
        <a:graphic>
          <a:graphicData uri="http://schemas.openxmlformats.org/presentationml/2006/ole">
            <mc:AlternateContent xmlns:mc="http://schemas.openxmlformats.org/markup-compatibility/2006">
              <mc:Choice xmlns:v="urn:schemas-microsoft-com:vml" Requires="v">
                <p:oleObj spid="_x0000_s8208" name="Imagen de mapa de bits" r:id="rId3" imgW="6419048" imgH="4590476" progId="PBrush">
                  <p:embed/>
                </p:oleObj>
              </mc:Choice>
              <mc:Fallback>
                <p:oleObj name="Imagen de mapa de bits" r:id="rId3" imgW="6419048" imgH="4590476"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38" y="2266950"/>
                        <a:ext cx="6418262"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4"/>
          <p:cNvSpPr>
            <a:spLocks noChangeArrowheads="1"/>
          </p:cNvSpPr>
          <p:nvPr/>
        </p:nvSpPr>
        <p:spPr bwMode="auto">
          <a:xfrm>
            <a:off x="0" y="0"/>
            <a:ext cx="7759700" cy="1920875"/>
          </a:xfrm>
          <a:prstGeom prst="rect">
            <a:avLst/>
          </a:prstGeom>
          <a:noFill/>
          <a:ln w="9525">
            <a:noFill/>
            <a:miter lim="800000"/>
            <a:headEnd/>
            <a:tailEnd/>
          </a:ln>
        </p:spPr>
        <p:txBody>
          <a:bodyPr wrap="none">
            <a:spAutoFit/>
          </a:bodyPr>
          <a:lstStyle/>
          <a:p>
            <a:r>
              <a:rPr lang="es-MX" sz="2000">
                <a:solidFill>
                  <a:schemeClr val="tx2"/>
                </a:solidFill>
              </a:rPr>
              <a:t>Y queda de la siguiente manera ahora harás unos fillet a las líneas </a:t>
            </a:r>
            <a:br>
              <a:rPr lang="es-MX" sz="2000">
                <a:solidFill>
                  <a:schemeClr val="tx2"/>
                </a:solidFill>
              </a:rPr>
            </a:br>
            <a:r>
              <a:rPr lang="es-MX" sz="2000">
                <a:solidFill>
                  <a:schemeClr val="tx2"/>
                </a:solidFill>
              </a:rPr>
              <a:t>command: f«</a:t>
            </a:r>
            <a:br>
              <a:rPr lang="es-MX" sz="2000">
                <a:solidFill>
                  <a:schemeClr val="tx2"/>
                </a:solidFill>
              </a:rPr>
            </a:br>
            <a:r>
              <a:rPr lang="es-MX" sz="2000">
                <a:solidFill>
                  <a:schemeClr val="tx2"/>
                </a:solidFill>
              </a:rPr>
              <a:t>command: r« </a:t>
            </a:r>
            <a:br>
              <a:rPr lang="es-MX" sz="2000">
                <a:solidFill>
                  <a:schemeClr val="tx2"/>
                </a:solidFill>
              </a:rPr>
            </a:br>
            <a:r>
              <a:rPr lang="es-MX" sz="2000">
                <a:solidFill>
                  <a:schemeClr val="tx2"/>
                </a:solidFill>
              </a:rPr>
              <a:t>command: 15«</a:t>
            </a:r>
            <a:br>
              <a:rPr lang="es-MX" sz="2000">
                <a:solidFill>
                  <a:schemeClr val="tx2"/>
                </a:solidFill>
              </a:rPr>
            </a:br>
            <a:r>
              <a:rPr lang="es-MX" sz="2000">
                <a:solidFill>
                  <a:schemeClr val="tx2"/>
                </a:solidFill>
              </a:rPr>
              <a:t>command: tocar estas lineas con ci  (click izquierdo)</a:t>
            </a:r>
            <a:br>
              <a:rPr lang="es-MX" sz="2000">
                <a:solidFill>
                  <a:schemeClr val="tx2"/>
                </a:solidFill>
              </a:rPr>
            </a:br>
            <a:endParaRPr lang="es-ES" sz="2000">
              <a:solidFill>
                <a:schemeClr val="tx2"/>
              </a:solidFill>
            </a:endParaRPr>
          </a:p>
        </p:txBody>
      </p:sp>
      <p:sp>
        <p:nvSpPr>
          <p:cNvPr id="8196" name="Line 5"/>
          <p:cNvSpPr>
            <a:spLocks noChangeShapeType="1"/>
          </p:cNvSpPr>
          <p:nvPr/>
        </p:nvSpPr>
        <p:spPr bwMode="auto">
          <a:xfrm>
            <a:off x="5943600" y="1447800"/>
            <a:ext cx="2895600" cy="4343400"/>
          </a:xfrm>
          <a:prstGeom prst="line">
            <a:avLst/>
          </a:prstGeom>
          <a:noFill/>
          <a:ln w="38100">
            <a:solidFill>
              <a:srgbClr val="FF0000"/>
            </a:solidFill>
            <a:round/>
            <a:headEnd/>
            <a:tailEnd type="triangle" w="med" len="med"/>
          </a:ln>
        </p:spPr>
        <p:txBody>
          <a:bodyPr/>
          <a:lstStyle/>
          <a:p>
            <a:endParaRPr lang="es-ES"/>
          </a:p>
        </p:txBody>
      </p:sp>
      <p:sp>
        <p:nvSpPr>
          <p:cNvPr id="8197" name="Rectangle 6"/>
          <p:cNvSpPr>
            <a:spLocks noChangeArrowheads="1"/>
          </p:cNvSpPr>
          <p:nvPr/>
        </p:nvSpPr>
        <p:spPr bwMode="auto">
          <a:xfrm>
            <a:off x="8763000" y="5791200"/>
            <a:ext cx="144463" cy="144463"/>
          </a:xfrm>
          <a:prstGeom prst="rect">
            <a:avLst/>
          </a:prstGeom>
          <a:noFill/>
          <a:ln w="9525">
            <a:solidFill>
              <a:srgbClr val="FF0000"/>
            </a:solidFill>
            <a:miter lim="800000"/>
            <a:headEnd/>
            <a:tailEnd/>
          </a:ln>
        </p:spPr>
        <p:txBody>
          <a:bodyPr wrap="none" anchor="ctr"/>
          <a:lstStyle/>
          <a:p>
            <a:endParaRPr lang="es-MX"/>
          </a:p>
        </p:txBody>
      </p:sp>
      <p:sp>
        <p:nvSpPr>
          <p:cNvPr id="8198" name="Rectangle 7"/>
          <p:cNvSpPr>
            <a:spLocks noChangeArrowheads="1"/>
          </p:cNvSpPr>
          <p:nvPr/>
        </p:nvSpPr>
        <p:spPr bwMode="auto">
          <a:xfrm>
            <a:off x="8534400" y="6400800"/>
            <a:ext cx="144463" cy="144463"/>
          </a:xfrm>
          <a:prstGeom prst="rect">
            <a:avLst/>
          </a:prstGeom>
          <a:noFill/>
          <a:ln w="9525">
            <a:solidFill>
              <a:srgbClr val="FF0000"/>
            </a:solidFill>
            <a:miter lim="800000"/>
            <a:headEnd/>
            <a:tailEnd/>
          </a:ln>
        </p:spPr>
        <p:txBody>
          <a:bodyPr wrap="none" anchor="ctr"/>
          <a:lstStyle/>
          <a:p>
            <a:endParaRPr lang="es-MX"/>
          </a:p>
        </p:txBody>
      </p:sp>
      <p:sp>
        <p:nvSpPr>
          <p:cNvPr id="8199" name="Line 9"/>
          <p:cNvSpPr>
            <a:spLocks noChangeShapeType="1"/>
          </p:cNvSpPr>
          <p:nvPr/>
        </p:nvSpPr>
        <p:spPr bwMode="auto">
          <a:xfrm>
            <a:off x="5943600" y="1447800"/>
            <a:ext cx="2590800" cy="50292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2744788" y="2314575"/>
          <a:ext cx="6399212" cy="4543425"/>
        </p:xfrm>
        <a:graphic>
          <a:graphicData uri="http://schemas.openxmlformats.org/presentationml/2006/ole">
            <mc:AlternateContent xmlns:mc="http://schemas.openxmlformats.org/markup-compatibility/2006">
              <mc:Choice xmlns:v="urn:schemas-microsoft-com:vml" Requires="v">
                <p:oleObj spid="_x0000_s9232" name="Imagen de mapa de bits" r:id="rId3" imgW="6400000" imgH="4544059" progId="PBrush">
                  <p:embed/>
                </p:oleObj>
              </mc:Choice>
              <mc:Fallback>
                <p:oleObj name="Imagen de mapa de bits" r:id="rId3" imgW="6400000" imgH="4544059"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788" y="2314575"/>
                        <a:ext cx="6399212"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4"/>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15«</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9220" name="Line 5"/>
          <p:cNvSpPr>
            <a:spLocks noChangeShapeType="1"/>
          </p:cNvSpPr>
          <p:nvPr/>
        </p:nvSpPr>
        <p:spPr bwMode="auto">
          <a:xfrm>
            <a:off x="5715000" y="1143000"/>
            <a:ext cx="2667000" cy="1143000"/>
          </a:xfrm>
          <a:prstGeom prst="line">
            <a:avLst/>
          </a:prstGeom>
          <a:noFill/>
          <a:ln w="38100">
            <a:solidFill>
              <a:srgbClr val="FF0000"/>
            </a:solidFill>
            <a:round/>
            <a:headEnd/>
            <a:tailEnd type="triangle" w="med" len="med"/>
          </a:ln>
        </p:spPr>
        <p:txBody>
          <a:bodyPr/>
          <a:lstStyle/>
          <a:p>
            <a:endParaRPr lang="es-ES"/>
          </a:p>
        </p:txBody>
      </p:sp>
      <p:sp>
        <p:nvSpPr>
          <p:cNvPr id="9221" name="Rectangle 6"/>
          <p:cNvSpPr>
            <a:spLocks noChangeArrowheads="1"/>
          </p:cNvSpPr>
          <p:nvPr/>
        </p:nvSpPr>
        <p:spPr bwMode="auto">
          <a:xfrm>
            <a:off x="8382000" y="2286000"/>
            <a:ext cx="144463" cy="144463"/>
          </a:xfrm>
          <a:prstGeom prst="rect">
            <a:avLst/>
          </a:prstGeom>
          <a:noFill/>
          <a:ln w="9525">
            <a:solidFill>
              <a:srgbClr val="FF0000"/>
            </a:solidFill>
            <a:miter lim="800000"/>
            <a:headEnd/>
            <a:tailEnd/>
          </a:ln>
        </p:spPr>
        <p:txBody>
          <a:bodyPr wrap="none" anchor="ctr"/>
          <a:lstStyle/>
          <a:p>
            <a:endParaRPr lang="es-MX"/>
          </a:p>
        </p:txBody>
      </p:sp>
      <p:sp>
        <p:nvSpPr>
          <p:cNvPr id="9222" name="Line 7"/>
          <p:cNvSpPr>
            <a:spLocks noChangeShapeType="1"/>
          </p:cNvSpPr>
          <p:nvPr/>
        </p:nvSpPr>
        <p:spPr bwMode="auto">
          <a:xfrm>
            <a:off x="5486400" y="1524000"/>
            <a:ext cx="2819400" cy="14478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716213" y="2295525"/>
          <a:ext cx="6427787" cy="4562475"/>
        </p:xfrm>
        <a:graphic>
          <a:graphicData uri="http://schemas.openxmlformats.org/presentationml/2006/ole">
            <mc:AlternateContent xmlns:mc="http://schemas.openxmlformats.org/markup-compatibility/2006">
              <mc:Choice xmlns:v="urn:schemas-microsoft-com:vml" Requires="v">
                <p:oleObj spid="_x0000_s10256" name="Imagen de mapa de bits" r:id="rId3" imgW="6428571" imgH="4563112" progId="PBrush">
                  <p:embed/>
                </p:oleObj>
              </mc:Choice>
              <mc:Fallback>
                <p:oleObj name="Imagen de mapa de bits" r:id="rId3" imgW="6428571" imgH="4563112"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13" y="2295525"/>
                        <a:ext cx="6427787"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15«</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10244" name="Rectangle 4"/>
          <p:cNvSpPr>
            <a:spLocks noChangeArrowheads="1"/>
          </p:cNvSpPr>
          <p:nvPr/>
        </p:nvSpPr>
        <p:spPr bwMode="auto">
          <a:xfrm>
            <a:off x="8999538" y="2819400"/>
            <a:ext cx="144462" cy="144463"/>
          </a:xfrm>
          <a:prstGeom prst="rect">
            <a:avLst/>
          </a:prstGeom>
          <a:noFill/>
          <a:ln w="9525">
            <a:solidFill>
              <a:srgbClr val="FF0000"/>
            </a:solidFill>
            <a:miter lim="800000"/>
            <a:headEnd/>
            <a:tailEnd/>
          </a:ln>
        </p:spPr>
        <p:txBody>
          <a:bodyPr wrap="none" anchor="ctr"/>
          <a:lstStyle/>
          <a:p>
            <a:endParaRPr lang="es-MX"/>
          </a:p>
        </p:txBody>
      </p:sp>
      <p:sp>
        <p:nvSpPr>
          <p:cNvPr id="10245" name="Line 5"/>
          <p:cNvSpPr>
            <a:spLocks noChangeShapeType="1"/>
          </p:cNvSpPr>
          <p:nvPr/>
        </p:nvSpPr>
        <p:spPr bwMode="auto">
          <a:xfrm>
            <a:off x="5715000" y="1066800"/>
            <a:ext cx="3276600" cy="1752600"/>
          </a:xfrm>
          <a:prstGeom prst="line">
            <a:avLst/>
          </a:prstGeom>
          <a:noFill/>
          <a:ln w="38100">
            <a:solidFill>
              <a:srgbClr val="FF0000"/>
            </a:solidFill>
            <a:round/>
            <a:headEnd/>
            <a:tailEnd type="triangle" w="med" len="med"/>
          </a:ln>
        </p:spPr>
        <p:txBody>
          <a:bodyPr/>
          <a:lstStyle/>
          <a:p>
            <a:endParaRPr lang="es-ES"/>
          </a:p>
        </p:txBody>
      </p:sp>
      <p:sp>
        <p:nvSpPr>
          <p:cNvPr id="10246" name="Line 6"/>
          <p:cNvSpPr>
            <a:spLocks noChangeShapeType="1"/>
          </p:cNvSpPr>
          <p:nvPr/>
        </p:nvSpPr>
        <p:spPr bwMode="auto">
          <a:xfrm>
            <a:off x="5486400" y="1524000"/>
            <a:ext cx="2819400" cy="14478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2725738" y="2343150"/>
          <a:ext cx="6418262" cy="4514850"/>
        </p:xfrm>
        <a:graphic>
          <a:graphicData uri="http://schemas.openxmlformats.org/presentationml/2006/ole">
            <mc:AlternateContent xmlns:mc="http://schemas.openxmlformats.org/markup-compatibility/2006">
              <mc:Choice xmlns:v="urn:schemas-microsoft-com:vml" Requires="v">
                <p:oleObj spid="_x0000_s11280" name="Imagen de mapa de bits" r:id="rId3" imgW="6419048" imgH="4514286" progId="PBrush">
                  <p:embed/>
                </p:oleObj>
              </mc:Choice>
              <mc:Fallback>
                <p:oleObj name="Imagen de mapa de bits" r:id="rId3" imgW="6419048" imgH="4514286"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38" y="2343150"/>
                        <a:ext cx="6418262"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4"/>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60«</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11268" name="Line 5"/>
          <p:cNvSpPr>
            <a:spLocks noChangeShapeType="1"/>
          </p:cNvSpPr>
          <p:nvPr/>
        </p:nvSpPr>
        <p:spPr bwMode="auto">
          <a:xfrm>
            <a:off x="5715000" y="1066800"/>
            <a:ext cx="2819400" cy="1447800"/>
          </a:xfrm>
          <a:prstGeom prst="line">
            <a:avLst/>
          </a:prstGeom>
          <a:noFill/>
          <a:ln w="38100">
            <a:solidFill>
              <a:srgbClr val="FF0000"/>
            </a:solidFill>
            <a:round/>
            <a:headEnd/>
            <a:tailEnd type="triangle" w="med" len="med"/>
          </a:ln>
        </p:spPr>
        <p:txBody>
          <a:bodyPr/>
          <a:lstStyle/>
          <a:p>
            <a:endParaRPr lang="es-ES"/>
          </a:p>
        </p:txBody>
      </p:sp>
      <p:sp>
        <p:nvSpPr>
          <p:cNvPr id="11269" name="Rectangle 6"/>
          <p:cNvSpPr>
            <a:spLocks noChangeArrowheads="1"/>
          </p:cNvSpPr>
          <p:nvPr/>
        </p:nvSpPr>
        <p:spPr bwMode="auto">
          <a:xfrm>
            <a:off x="8534400" y="2514600"/>
            <a:ext cx="144463" cy="144463"/>
          </a:xfrm>
          <a:prstGeom prst="rect">
            <a:avLst/>
          </a:prstGeom>
          <a:noFill/>
          <a:ln w="9525">
            <a:solidFill>
              <a:srgbClr val="FF0000"/>
            </a:solidFill>
            <a:miter lim="800000"/>
            <a:headEnd/>
            <a:tailEnd/>
          </a:ln>
        </p:spPr>
        <p:txBody>
          <a:bodyPr wrap="none" anchor="ctr"/>
          <a:lstStyle/>
          <a:p>
            <a:endParaRPr lang="es-MX"/>
          </a:p>
        </p:txBody>
      </p:sp>
      <p:sp>
        <p:nvSpPr>
          <p:cNvPr id="11270" name="Line 7"/>
          <p:cNvSpPr>
            <a:spLocks noChangeShapeType="1"/>
          </p:cNvSpPr>
          <p:nvPr/>
        </p:nvSpPr>
        <p:spPr bwMode="auto">
          <a:xfrm>
            <a:off x="5486400" y="1447800"/>
            <a:ext cx="2895600" cy="16764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646363" y="2247900"/>
          <a:ext cx="6497637" cy="4610100"/>
        </p:xfrm>
        <a:graphic>
          <a:graphicData uri="http://schemas.openxmlformats.org/presentationml/2006/ole">
            <mc:AlternateContent xmlns:mc="http://schemas.openxmlformats.org/markup-compatibility/2006">
              <mc:Choice xmlns:v="urn:schemas-microsoft-com:vml" Requires="v">
                <p:oleObj spid="_x0000_s12304" name="Imagen de mapa de bits" r:id="rId3" imgW="6496957" imgH="4610744" progId="PBrush">
                  <p:embed/>
                </p:oleObj>
              </mc:Choice>
              <mc:Fallback>
                <p:oleObj name="Imagen de mapa de bits" r:id="rId3" imgW="6496957" imgH="461074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2247900"/>
                        <a:ext cx="6497637"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tangle 3"/>
          <p:cNvSpPr>
            <a:spLocks noChangeArrowheads="1"/>
          </p:cNvSpPr>
          <p:nvPr/>
        </p:nvSpPr>
        <p:spPr bwMode="auto">
          <a:xfrm>
            <a:off x="0" y="0"/>
            <a:ext cx="9144000" cy="1920875"/>
          </a:xfrm>
          <a:prstGeom prst="rect">
            <a:avLst/>
          </a:prstGeom>
          <a:noFill/>
          <a:ln w="9525">
            <a:noFill/>
            <a:miter lim="800000"/>
            <a:headEnd/>
            <a:tailEnd/>
          </a:ln>
        </p:spPr>
        <p:txBody>
          <a:bodyPr>
            <a:spAutoFit/>
          </a:bodyPr>
          <a:lstStyle/>
          <a:p>
            <a:r>
              <a:rPr lang="es-MX" sz="2000">
                <a:solidFill>
                  <a:schemeClr val="tx2"/>
                </a:solidFill>
              </a:rPr>
              <a:t>Y queda de la siguiente manera,</a:t>
            </a:r>
            <a:br>
              <a:rPr lang="es-MX" sz="2000">
                <a:solidFill>
                  <a:schemeClr val="tx2"/>
                </a:solidFill>
              </a:rPr>
            </a:br>
            <a:r>
              <a:rPr lang="es-MX" sz="2000">
                <a:solidFill>
                  <a:schemeClr val="tx2"/>
                </a:solidFill>
              </a:rPr>
              <a:t>command: O«  (offset)</a:t>
            </a:r>
            <a:br>
              <a:rPr lang="es-MX" sz="2000">
                <a:solidFill>
                  <a:schemeClr val="tx2"/>
                </a:solidFill>
              </a:rPr>
            </a:br>
            <a:r>
              <a:rPr lang="es-MX" sz="2000">
                <a:solidFill>
                  <a:schemeClr val="tx2"/>
                </a:solidFill>
              </a:rPr>
              <a:t>command: 15«</a:t>
            </a:r>
            <a:br>
              <a:rPr lang="es-MX" sz="2000">
                <a:solidFill>
                  <a:schemeClr val="tx2"/>
                </a:solidFill>
              </a:rPr>
            </a:br>
            <a:r>
              <a:rPr lang="es-MX" sz="2000">
                <a:solidFill>
                  <a:schemeClr val="tx2"/>
                </a:solidFill>
              </a:rPr>
              <a:t>command: tocar esta linea con ci  (click izquierdo)</a:t>
            </a:r>
            <a:br>
              <a:rPr lang="es-MX" sz="2000">
                <a:solidFill>
                  <a:schemeClr val="tx2"/>
                </a:solidFill>
              </a:rPr>
            </a:br>
            <a:r>
              <a:rPr lang="es-MX" sz="2000">
                <a:solidFill>
                  <a:schemeClr val="tx2"/>
                </a:solidFill>
              </a:rPr>
              <a:t> y colocar el cursor del mouse en esta direccion y darle ci (click izquierdo) y terminar con un cd (click derecho)</a:t>
            </a:r>
            <a:endParaRPr lang="es-ES" sz="2000">
              <a:solidFill>
                <a:schemeClr val="tx2"/>
              </a:solidFill>
            </a:endParaRPr>
          </a:p>
        </p:txBody>
      </p:sp>
      <p:sp>
        <p:nvSpPr>
          <p:cNvPr id="12292" name="Line 4"/>
          <p:cNvSpPr>
            <a:spLocks noChangeShapeType="1"/>
          </p:cNvSpPr>
          <p:nvPr/>
        </p:nvSpPr>
        <p:spPr bwMode="auto">
          <a:xfrm>
            <a:off x="5486400" y="1447800"/>
            <a:ext cx="2895600" cy="1676400"/>
          </a:xfrm>
          <a:prstGeom prst="line">
            <a:avLst/>
          </a:prstGeom>
          <a:noFill/>
          <a:ln w="38100">
            <a:solidFill>
              <a:srgbClr val="FF0000"/>
            </a:solidFill>
            <a:round/>
            <a:headEnd/>
            <a:tailEnd type="triangle" w="med" len="med"/>
          </a:ln>
        </p:spPr>
        <p:txBody>
          <a:bodyPr/>
          <a:lstStyle/>
          <a:p>
            <a:endParaRPr lang="es-ES"/>
          </a:p>
        </p:txBody>
      </p:sp>
      <p:sp>
        <p:nvSpPr>
          <p:cNvPr id="12293" name="Line 5"/>
          <p:cNvSpPr>
            <a:spLocks noChangeShapeType="1"/>
          </p:cNvSpPr>
          <p:nvPr/>
        </p:nvSpPr>
        <p:spPr bwMode="auto">
          <a:xfrm>
            <a:off x="5715000" y="1143000"/>
            <a:ext cx="1981200" cy="1828800"/>
          </a:xfrm>
          <a:prstGeom prst="line">
            <a:avLst/>
          </a:prstGeom>
          <a:noFill/>
          <a:ln w="38100">
            <a:solidFill>
              <a:srgbClr val="FF0000"/>
            </a:solidFill>
            <a:round/>
            <a:headEnd/>
            <a:tailEnd type="triangle" w="med" len="med"/>
          </a:ln>
        </p:spPr>
        <p:txBody>
          <a:bodyPr/>
          <a:lstStyle/>
          <a:p>
            <a:endParaRPr lang="es-ES"/>
          </a:p>
        </p:txBody>
      </p:sp>
      <p:sp>
        <p:nvSpPr>
          <p:cNvPr id="12294" name="Rectangle 6"/>
          <p:cNvSpPr>
            <a:spLocks noChangeArrowheads="1"/>
          </p:cNvSpPr>
          <p:nvPr/>
        </p:nvSpPr>
        <p:spPr bwMode="auto">
          <a:xfrm>
            <a:off x="7620000" y="3200400"/>
            <a:ext cx="144463" cy="144463"/>
          </a:xfrm>
          <a:prstGeom prst="rect">
            <a:avLst/>
          </a:prstGeom>
          <a:noFill/>
          <a:ln w="9525">
            <a:solidFill>
              <a:srgbClr val="FF0000"/>
            </a:solidFill>
            <a:miter lim="800000"/>
            <a:headEnd/>
            <a:tailEnd/>
          </a:ln>
        </p:spPr>
        <p:txBody>
          <a:bodyPr wrap="none" anchor="ctr"/>
          <a:lstStyle/>
          <a:p>
            <a:endParaRPr lang="es-MX"/>
          </a:p>
        </p:txBody>
      </p:sp>
    </p:spTree>
  </p:cSld>
  <p:clrMapOvr>
    <a:masterClrMapping/>
  </p:clrMapOvr>
  <p:transition spd="slow">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0" y="0"/>
            <a:ext cx="7004050" cy="1739900"/>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15«</a:t>
            </a:r>
            <a:br>
              <a:rPr lang="es-MX">
                <a:solidFill>
                  <a:schemeClr val="tx2"/>
                </a:solidFill>
              </a:rPr>
            </a:br>
            <a:r>
              <a:rPr lang="es-MX">
                <a:solidFill>
                  <a:schemeClr val="tx2"/>
                </a:solidFill>
              </a:rPr>
              <a:t>command: tocar estas lineas con ci  (click izquierdo)</a:t>
            </a:r>
            <a:br>
              <a:rPr lang="es-MX">
                <a:solidFill>
                  <a:schemeClr val="tx2"/>
                </a:solidFill>
              </a:rPr>
            </a:br>
            <a:endParaRPr lang="es-MX">
              <a:solidFill>
                <a:schemeClr val="tx2"/>
              </a:solidFill>
            </a:endParaRPr>
          </a:p>
        </p:txBody>
      </p:sp>
      <p:graphicFrame>
        <p:nvGraphicFramePr>
          <p:cNvPr id="13314" name="Object 5"/>
          <p:cNvGraphicFramePr>
            <a:graphicFrameLocks noGrp="1" noChangeAspect="1"/>
          </p:cNvGraphicFramePr>
          <p:nvPr>
            <p:ph/>
          </p:nvPr>
        </p:nvGraphicFramePr>
        <p:xfrm>
          <a:off x="1835150" y="1726009"/>
          <a:ext cx="7308850" cy="5159375"/>
        </p:xfrm>
        <a:graphic>
          <a:graphicData uri="http://schemas.openxmlformats.org/presentationml/2006/ole">
            <mc:AlternateContent xmlns:mc="http://schemas.openxmlformats.org/markup-compatibility/2006">
              <mc:Choice xmlns:v="urn:schemas-microsoft-com:vml" Requires="v">
                <p:oleObj spid="_x0000_s13328" name="Imagen de mapa de bits" r:id="rId3" imgW="7516274" imgH="5304762" progId="PBrush">
                  <p:embed/>
                </p:oleObj>
              </mc:Choice>
              <mc:Fallback>
                <p:oleObj name="Imagen de mapa de bits" r:id="rId3" imgW="7516274" imgH="5304762"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726009"/>
                        <a:ext cx="730885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Line 7"/>
          <p:cNvSpPr>
            <a:spLocks noChangeShapeType="1"/>
          </p:cNvSpPr>
          <p:nvPr/>
        </p:nvSpPr>
        <p:spPr bwMode="auto">
          <a:xfrm>
            <a:off x="5292725" y="1341438"/>
            <a:ext cx="2374900" cy="935037"/>
          </a:xfrm>
          <a:prstGeom prst="line">
            <a:avLst/>
          </a:prstGeom>
          <a:noFill/>
          <a:ln w="38100">
            <a:solidFill>
              <a:srgbClr val="FF0000"/>
            </a:solidFill>
            <a:round/>
            <a:headEnd/>
            <a:tailEnd type="triangle" w="med" len="med"/>
          </a:ln>
        </p:spPr>
        <p:txBody>
          <a:bodyPr/>
          <a:lstStyle/>
          <a:p>
            <a:endParaRPr lang="es-ES"/>
          </a:p>
        </p:txBody>
      </p:sp>
      <p:sp>
        <p:nvSpPr>
          <p:cNvPr id="13317" name="Rectangle 8"/>
          <p:cNvSpPr>
            <a:spLocks noChangeArrowheads="1"/>
          </p:cNvSpPr>
          <p:nvPr/>
        </p:nvSpPr>
        <p:spPr bwMode="auto">
          <a:xfrm>
            <a:off x="7740650" y="2276475"/>
            <a:ext cx="144463" cy="144463"/>
          </a:xfrm>
          <a:prstGeom prst="rect">
            <a:avLst/>
          </a:prstGeom>
          <a:noFill/>
          <a:ln w="9525">
            <a:solidFill>
              <a:srgbClr val="FF0000"/>
            </a:solidFill>
            <a:miter lim="800000"/>
            <a:headEnd/>
            <a:tailEnd/>
          </a:ln>
        </p:spPr>
        <p:txBody>
          <a:bodyPr wrap="none" anchor="ctr"/>
          <a:lstStyle/>
          <a:p>
            <a:endParaRPr lang="es-MX"/>
          </a:p>
        </p:txBody>
      </p:sp>
      <p:sp>
        <p:nvSpPr>
          <p:cNvPr id="13318" name="Rectangle 9"/>
          <p:cNvSpPr>
            <a:spLocks noChangeArrowheads="1"/>
          </p:cNvSpPr>
          <p:nvPr/>
        </p:nvSpPr>
        <p:spPr bwMode="auto">
          <a:xfrm>
            <a:off x="8101013" y="1916113"/>
            <a:ext cx="144462" cy="144462"/>
          </a:xfrm>
          <a:prstGeom prst="rect">
            <a:avLst/>
          </a:prstGeom>
          <a:noFill/>
          <a:ln w="9525">
            <a:solidFill>
              <a:srgbClr val="FF0000"/>
            </a:solidFill>
            <a:miter lim="800000"/>
            <a:headEnd/>
            <a:tailEnd/>
          </a:ln>
        </p:spPr>
        <p:txBody>
          <a:bodyPr wrap="none" anchor="ctr"/>
          <a:lstStyle/>
          <a:p>
            <a:endParaRPr lang="es-MX"/>
          </a:p>
        </p:txBody>
      </p:sp>
      <p:sp>
        <p:nvSpPr>
          <p:cNvPr id="13319" name="Line 10"/>
          <p:cNvSpPr>
            <a:spLocks noChangeShapeType="1"/>
          </p:cNvSpPr>
          <p:nvPr/>
        </p:nvSpPr>
        <p:spPr bwMode="auto">
          <a:xfrm>
            <a:off x="5364163" y="1341438"/>
            <a:ext cx="2663825" cy="5746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15«</a:t>
            </a:r>
            <a:br>
              <a:rPr lang="es-MX">
                <a:solidFill>
                  <a:schemeClr val="tx2"/>
                </a:solidFill>
              </a:rPr>
            </a:br>
            <a:r>
              <a:rPr lang="es-MX">
                <a:solidFill>
                  <a:schemeClr val="tx2"/>
                </a:solidFill>
              </a:rPr>
              <a:t>command: tocar estas lineas con ci  (click izquierdo)</a:t>
            </a:r>
          </a:p>
        </p:txBody>
      </p:sp>
      <p:graphicFrame>
        <p:nvGraphicFramePr>
          <p:cNvPr id="14338" name="Object 7"/>
          <p:cNvGraphicFramePr>
            <a:graphicFrameLocks noGrp="1" noChangeAspect="1"/>
          </p:cNvGraphicFramePr>
          <p:nvPr>
            <p:ph/>
          </p:nvPr>
        </p:nvGraphicFramePr>
        <p:xfrm>
          <a:off x="1582738" y="1514475"/>
          <a:ext cx="7561262" cy="5343525"/>
        </p:xfrm>
        <a:graphic>
          <a:graphicData uri="http://schemas.openxmlformats.org/presentationml/2006/ole">
            <mc:AlternateContent xmlns:mc="http://schemas.openxmlformats.org/markup-compatibility/2006">
              <mc:Choice xmlns:v="urn:schemas-microsoft-com:vml" Requires="v">
                <p:oleObj spid="_x0000_s14352" name="Imagen de mapa de bits" r:id="rId3" imgW="7561905" imgH="5342857" progId="PBrush">
                  <p:embed/>
                </p:oleObj>
              </mc:Choice>
              <mc:Fallback>
                <p:oleObj name="Imagen de mapa de bits" r:id="rId3" imgW="7561905" imgH="5342857" progId="PBrus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1514475"/>
                        <a:ext cx="7561262"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Line 9"/>
          <p:cNvSpPr>
            <a:spLocks noChangeShapeType="1"/>
          </p:cNvSpPr>
          <p:nvPr/>
        </p:nvSpPr>
        <p:spPr bwMode="auto">
          <a:xfrm>
            <a:off x="5364163" y="1412875"/>
            <a:ext cx="2303462" cy="1223963"/>
          </a:xfrm>
          <a:prstGeom prst="line">
            <a:avLst/>
          </a:prstGeom>
          <a:noFill/>
          <a:ln w="38100">
            <a:solidFill>
              <a:srgbClr val="FF0000"/>
            </a:solidFill>
            <a:round/>
            <a:headEnd/>
            <a:tailEnd type="triangle" w="med" len="med"/>
          </a:ln>
        </p:spPr>
        <p:txBody>
          <a:bodyPr/>
          <a:lstStyle/>
          <a:p>
            <a:endParaRPr lang="es-ES"/>
          </a:p>
        </p:txBody>
      </p:sp>
      <p:sp>
        <p:nvSpPr>
          <p:cNvPr id="14341" name="Rectangle 10"/>
          <p:cNvSpPr>
            <a:spLocks noChangeArrowheads="1"/>
          </p:cNvSpPr>
          <p:nvPr/>
        </p:nvSpPr>
        <p:spPr bwMode="auto">
          <a:xfrm>
            <a:off x="7667625" y="2636838"/>
            <a:ext cx="144463" cy="144462"/>
          </a:xfrm>
          <a:prstGeom prst="rect">
            <a:avLst/>
          </a:prstGeom>
          <a:noFill/>
          <a:ln w="9525">
            <a:solidFill>
              <a:srgbClr val="FF0000"/>
            </a:solidFill>
            <a:miter lim="800000"/>
            <a:headEnd/>
            <a:tailEnd/>
          </a:ln>
        </p:spPr>
        <p:txBody>
          <a:bodyPr wrap="none" anchor="ctr"/>
          <a:lstStyle/>
          <a:p>
            <a:endParaRPr lang="es-MX"/>
          </a:p>
        </p:txBody>
      </p:sp>
      <p:sp>
        <p:nvSpPr>
          <p:cNvPr id="14342" name="Rectangle 11"/>
          <p:cNvSpPr>
            <a:spLocks noChangeArrowheads="1"/>
          </p:cNvSpPr>
          <p:nvPr/>
        </p:nvSpPr>
        <p:spPr bwMode="auto">
          <a:xfrm>
            <a:off x="8101013" y="2781300"/>
            <a:ext cx="144462" cy="144463"/>
          </a:xfrm>
          <a:prstGeom prst="rect">
            <a:avLst/>
          </a:prstGeom>
          <a:noFill/>
          <a:ln w="9525">
            <a:solidFill>
              <a:srgbClr val="FF0000"/>
            </a:solidFill>
            <a:miter lim="800000"/>
            <a:headEnd/>
            <a:tailEnd/>
          </a:ln>
        </p:spPr>
        <p:txBody>
          <a:bodyPr wrap="none" anchor="ctr"/>
          <a:lstStyle/>
          <a:p>
            <a:endParaRPr lang="es-MX"/>
          </a:p>
        </p:txBody>
      </p:sp>
      <p:sp>
        <p:nvSpPr>
          <p:cNvPr id="14343" name="Line 12"/>
          <p:cNvSpPr>
            <a:spLocks noChangeShapeType="1"/>
          </p:cNvSpPr>
          <p:nvPr/>
        </p:nvSpPr>
        <p:spPr bwMode="auto">
          <a:xfrm>
            <a:off x="5292725" y="1268413"/>
            <a:ext cx="2808288" cy="15128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48680"/>
            <a:ext cx="2314600" cy="6309320"/>
          </a:xfrm>
        </p:spPr>
        <p:txBody>
          <a:bodyPr/>
          <a:lstStyle/>
          <a:p>
            <a:r>
              <a:rPr lang="es-MX" dirty="0"/>
              <a:t>Pestaña </a:t>
            </a:r>
            <a:r>
              <a:rPr lang="es-MX" dirty="0" err="1"/>
              <a:t>display</a:t>
            </a:r>
            <a:endParaRPr lang="es-MX" dirty="0"/>
          </a:p>
          <a:p>
            <a:endParaRPr lang="es-MX" dirty="0"/>
          </a:p>
          <a:p>
            <a:r>
              <a:rPr lang="es-MX" dirty="0"/>
              <a:t>Cambia a 100 este factor</a:t>
            </a:r>
          </a:p>
          <a:p>
            <a:endParaRPr lang="es-MX" dirty="0"/>
          </a:p>
          <a:p>
            <a:pPr>
              <a:buNone/>
            </a:pPr>
            <a:r>
              <a:rPr lang="es-MX" dirty="0"/>
              <a:t>Cambiar fondo a negro</a:t>
            </a:r>
          </a:p>
          <a:p>
            <a:endParaRPr lang="es-ES" dirty="0"/>
          </a:p>
        </p:txBody>
      </p:sp>
      <p:pic>
        <p:nvPicPr>
          <p:cNvPr id="159747" name="Picture 3"/>
          <p:cNvPicPr>
            <a:picLocks noChangeAspect="1" noChangeArrowheads="1"/>
          </p:cNvPicPr>
          <p:nvPr/>
        </p:nvPicPr>
        <p:blipFill>
          <a:blip r:embed="rId2" cstate="print"/>
          <a:srcRect/>
          <a:stretch>
            <a:fillRect/>
          </a:stretch>
        </p:blipFill>
        <p:spPr bwMode="auto">
          <a:xfrm>
            <a:off x="2843808" y="620688"/>
            <a:ext cx="6115050" cy="5940921"/>
          </a:xfrm>
          <a:prstGeom prst="rect">
            <a:avLst/>
          </a:prstGeom>
          <a:noFill/>
          <a:ln w="9525">
            <a:noFill/>
            <a:miter lim="800000"/>
            <a:headEnd/>
            <a:tailEnd/>
          </a:ln>
        </p:spPr>
      </p:pic>
      <p:sp>
        <p:nvSpPr>
          <p:cNvPr id="6" name="5 Rectángulo redondeado"/>
          <p:cNvSpPr/>
          <p:nvPr/>
        </p:nvSpPr>
        <p:spPr>
          <a:xfrm>
            <a:off x="3347864" y="1124744"/>
            <a:ext cx="57606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5868144" y="4293096"/>
            <a:ext cx="2808312"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de flecha"/>
          <p:cNvCxnSpPr/>
          <p:nvPr/>
        </p:nvCxnSpPr>
        <p:spPr>
          <a:xfrm>
            <a:off x="2555776" y="3212976"/>
            <a:ext cx="3168352" cy="129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411760" y="1124744"/>
            <a:ext cx="792088"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1928794" y="4214818"/>
            <a:ext cx="1857388" cy="1428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8"/>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p:cNvGraphicFramePr>
            <a:graphicFrameLocks noGrp="1" noChangeAspect="1"/>
          </p:cNvGraphicFramePr>
          <p:nvPr>
            <p:ph/>
          </p:nvPr>
        </p:nvGraphicFramePr>
        <p:xfrm>
          <a:off x="1908175" y="1728788"/>
          <a:ext cx="7235825" cy="5129212"/>
        </p:xfrm>
        <a:graphic>
          <a:graphicData uri="http://schemas.openxmlformats.org/presentationml/2006/ole">
            <mc:AlternateContent xmlns:mc="http://schemas.openxmlformats.org/markup-compatibility/2006">
              <mc:Choice xmlns:v="urn:schemas-microsoft-com:vml" Requires="v">
                <p:oleObj spid="_x0000_s15376" name="Imagen de mapa de bits" r:id="rId3" imgW="7485714" imgH="5304762" progId="PBrush">
                  <p:embed/>
                </p:oleObj>
              </mc:Choice>
              <mc:Fallback>
                <p:oleObj name="Imagen de mapa de bits" r:id="rId3" imgW="7485714" imgH="530476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728788"/>
                        <a:ext cx="7235825" cy="51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6"/>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15«</a:t>
            </a:r>
            <a:br>
              <a:rPr lang="es-MX">
                <a:solidFill>
                  <a:schemeClr val="tx2"/>
                </a:solidFill>
              </a:rPr>
            </a:br>
            <a:r>
              <a:rPr lang="es-MX">
                <a:solidFill>
                  <a:schemeClr val="tx2"/>
                </a:solidFill>
              </a:rPr>
              <a:t>command: tocar estas lineas con ci  (click izquierdo)</a:t>
            </a:r>
          </a:p>
        </p:txBody>
      </p:sp>
      <p:sp>
        <p:nvSpPr>
          <p:cNvPr id="15364" name="Line 7"/>
          <p:cNvSpPr>
            <a:spLocks noChangeShapeType="1"/>
          </p:cNvSpPr>
          <p:nvPr/>
        </p:nvSpPr>
        <p:spPr bwMode="auto">
          <a:xfrm>
            <a:off x="5364163" y="1341438"/>
            <a:ext cx="3240087" cy="1655762"/>
          </a:xfrm>
          <a:prstGeom prst="line">
            <a:avLst/>
          </a:prstGeom>
          <a:noFill/>
          <a:ln w="38100">
            <a:solidFill>
              <a:srgbClr val="FF0000"/>
            </a:solidFill>
            <a:round/>
            <a:headEnd/>
            <a:tailEnd type="triangle" w="med" len="med"/>
          </a:ln>
        </p:spPr>
        <p:txBody>
          <a:bodyPr/>
          <a:lstStyle/>
          <a:p>
            <a:endParaRPr lang="es-ES"/>
          </a:p>
        </p:txBody>
      </p:sp>
      <p:sp>
        <p:nvSpPr>
          <p:cNvPr id="15365" name="Rectangle 8"/>
          <p:cNvSpPr>
            <a:spLocks noChangeArrowheads="1"/>
          </p:cNvSpPr>
          <p:nvPr/>
        </p:nvSpPr>
        <p:spPr bwMode="auto">
          <a:xfrm>
            <a:off x="8604250" y="2997200"/>
            <a:ext cx="144463" cy="144463"/>
          </a:xfrm>
          <a:prstGeom prst="rect">
            <a:avLst/>
          </a:prstGeom>
          <a:noFill/>
          <a:ln w="9525">
            <a:solidFill>
              <a:srgbClr val="FF0000"/>
            </a:solidFill>
            <a:miter lim="800000"/>
            <a:headEnd/>
            <a:tailEnd/>
          </a:ln>
        </p:spPr>
        <p:txBody>
          <a:bodyPr wrap="none" anchor="ctr"/>
          <a:lstStyle/>
          <a:p>
            <a:endParaRPr lang="es-MX"/>
          </a:p>
        </p:txBody>
      </p:sp>
      <p:sp>
        <p:nvSpPr>
          <p:cNvPr id="15366" name="Rectangle 9"/>
          <p:cNvSpPr>
            <a:spLocks noChangeArrowheads="1"/>
          </p:cNvSpPr>
          <p:nvPr/>
        </p:nvSpPr>
        <p:spPr bwMode="auto">
          <a:xfrm>
            <a:off x="8748713" y="2565400"/>
            <a:ext cx="144462" cy="144463"/>
          </a:xfrm>
          <a:prstGeom prst="rect">
            <a:avLst/>
          </a:prstGeom>
          <a:noFill/>
          <a:ln w="9525">
            <a:solidFill>
              <a:srgbClr val="FF0000"/>
            </a:solidFill>
            <a:miter lim="800000"/>
            <a:headEnd/>
            <a:tailEnd/>
          </a:ln>
        </p:spPr>
        <p:txBody>
          <a:bodyPr wrap="none" anchor="ctr"/>
          <a:lstStyle/>
          <a:p>
            <a:endParaRPr lang="es-MX"/>
          </a:p>
        </p:txBody>
      </p:sp>
      <p:sp>
        <p:nvSpPr>
          <p:cNvPr id="15367" name="Line 10"/>
          <p:cNvSpPr>
            <a:spLocks noChangeShapeType="1"/>
          </p:cNvSpPr>
          <p:nvPr/>
        </p:nvSpPr>
        <p:spPr bwMode="auto">
          <a:xfrm>
            <a:off x="5364163" y="1268413"/>
            <a:ext cx="3384550" cy="12969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Grp="1" noChangeAspect="1"/>
          </p:cNvGraphicFramePr>
          <p:nvPr>
            <p:ph/>
          </p:nvPr>
        </p:nvGraphicFramePr>
        <p:xfrm>
          <a:off x="1979613" y="1801813"/>
          <a:ext cx="7164387" cy="5056187"/>
        </p:xfrm>
        <a:graphic>
          <a:graphicData uri="http://schemas.openxmlformats.org/presentationml/2006/ole">
            <mc:AlternateContent xmlns:mc="http://schemas.openxmlformats.org/markup-compatibility/2006">
              <mc:Choice xmlns:v="urn:schemas-microsoft-com:vml" Requires="v">
                <p:oleObj spid="_x0000_s16400" name="Imagen de mapa de bits" r:id="rId3" imgW="7516274" imgH="5304762" progId="PBrush">
                  <p:embed/>
                </p:oleObj>
              </mc:Choice>
              <mc:Fallback>
                <p:oleObj name="Imagen de mapa de bits" r:id="rId3" imgW="7516274" imgH="530476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801813"/>
                        <a:ext cx="7164387" cy="50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6"/>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15«</a:t>
            </a:r>
            <a:br>
              <a:rPr lang="es-MX">
                <a:solidFill>
                  <a:schemeClr val="tx2"/>
                </a:solidFill>
              </a:rPr>
            </a:br>
            <a:r>
              <a:rPr lang="es-MX">
                <a:solidFill>
                  <a:schemeClr val="tx2"/>
                </a:solidFill>
              </a:rPr>
              <a:t>command: tocar estas lineas con ci  (click izquierdo)</a:t>
            </a:r>
          </a:p>
        </p:txBody>
      </p:sp>
      <p:sp>
        <p:nvSpPr>
          <p:cNvPr id="16388" name="Line 7"/>
          <p:cNvSpPr>
            <a:spLocks noChangeShapeType="1"/>
          </p:cNvSpPr>
          <p:nvPr/>
        </p:nvSpPr>
        <p:spPr bwMode="auto">
          <a:xfrm>
            <a:off x="5364163" y="1341438"/>
            <a:ext cx="3384550" cy="1079500"/>
          </a:xfrm>
          <a:prstGeom prst="line">
            <a:avLst/>
          </a:prstGeom>
          <a:noFill/>
          <a:ln w="38100">
            <a:solidFill>
              <a:srgbClr val="FF0000"/>
            </a:solidFill>
            <a:round/>
            <a:headEnd/>
            <a:tailEnd type="triangle" w="med" len="med"/>
          </a:ln>
        </p:spPr>
        <p:txBody>
          <a:bodyPr/>
          <a:lstStyle/>
          <a:p>
            <a:endParaRPr lang="es-ES"/>
          </a:p>
        </p:txBody>
      </p:sp>
      <p:sp>
        <p:nvSpPr>
          <p:cNvPr id="16389" name="Rectangle 8"/>
          <p:cNvSpPr>
            <a:spLocks noChangeArrowheads="1"/>
          </p:cNvSpPr>
          <p:nvPr/>
        </p:nvSpPr>
        <p:spPr bwMode="auto">
          <a:xfrm>
            <a:off x="8748713" y="2349500"/>
            <a:ext cx="144462" cy="144463"/>
          </a:xfrm>
          <a:prstGeom prst="rect">
            <a:avLst/>
          </a:prstGeom>
          <a:noFill/>
          <a:ln w="9525">
            <a:solidFill>
              <a:srgbClr val="FF0000"/>
            </a:solidFill>
            <a:miter lim="800000"/>
            <a:headEnd/>
            <a:tailEnd/>
          </a:ln>
        </p:spPr>
        <p:txBody>
          <a:bodyPr wrap="none" anchor="ctr"/>
          <a:lstStyle/>
          <a:p>
            <a:endParaRPr lang="es-MX"/>
          </a:p>
        </p:txBody>
      </p:sp>
      <p:sp>
        <p:nvSpPr>
          <p:cNvPr id="16390" name="Rectangle 9"/>
          <p:cNvSpPr>
            <a:spLocks noChangeArrowheads="1"/>
          </p:cNvSpPr>
          <p:nvPr/>
        </p:nvSpPr>
        <p:spPr bwMode="auto">
          <a:xfrm>
            <a:off x="8532813" y="1989138"/>
            <a:ext cx="144462" cy="144462"/>
          </a:xfrm>
          <a:prstGeom prst="rect">
            <a:avLst/>
          </a:prstGeom>
          <a:noFill/>
          <a:ln w="9525">
            <a:solidFill>
              <a:srgbClr val="FF0000"/>
            </a:solidFill>
            <a:miter lim="800000"/>
            <a:headEnd/>
            <a:tailEnd/>
          </a:ln>
        </p:spPr>
        <p:txBody>
          <a:bodyPr wrap="none" anchor="ctr"/>
          <a:lstStyle/>
          <a:p>
            <a:endParaRPr lang="es-MX"/>
          </a:p>
        </p:txBody>
      </p:sp>
      <p:sp>
        <p:nvSpPr>
          <p:cNvPr id="16391" name="Line 10"/>
          <p:cNvSpPr>
            <a:spLocks noChangeShapeType="1"/>
          </p:cNvSpPr>
          <p:nvPr/>
        </p:nvSpPr>
        <p:spPr bwMode="auto">
          <a:xfrm>
            <a:off x="5364163" y="1268413"/>
            <a:ext cx="3095625" cy="7207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Grp="1" noChangeAspect="1"/>
          </p:cNvGraphicFramePr>
          <p:nvPr>
            <p:ph/>
          </p:nvPr>
        </p:nvGraphicFramePr>
        <p:xfrm>
          <a:off x="1639888" y="1552575"/>
          <a:ext cx="7504112" cy="5305425"/>
        </p:xfrm>
        <a:graphic>
          <a:graphicData uri="http://schemas.openxmlformats.org/presentationml/2006/ole">
            <mc:AlternateContent xmlns:mc="http://schemas.openxmlformats.org/markup-compatibility/2006">
              <mc:Choice xmlns:v="urn:schemas-microsoft-com:vml" Requires="v">
                <p:oleObj spid="_x0000_s17424" name="Imagen de mapa de bits" r:id="rId3" imgW="7504762" imgH="5304762" progId="PBrush">
                  <p:embed/>
                </p:oleObj>
              </mc:Choice>
              <mc:Fallback>
                <p:oleObj name="Imagen de mapa de bits" r:id="rId3" imgW="7504762" imgH="530476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1552575"/>
                        <a:ext cx="7504112"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6"/>
          <p:cNvSpPr>
            <a:spLocks noChangeArrowheads="1"/>
          </p:cNvSpPr>
          <p:nvPr/>
        </p:nvSpPr>
        <p:spPr bwMode="auto">
          <a:xfrm>
            <a:off x="0" y="0"/>
            <a:ext cx="7092950" cy="2014538"/>
          </a:xfrm>
          <a:prstGeom prst="rect">
            <a:avLst/>
          </a:prstGeom>
          <a:noFill/>
          <a:ln w="9525">
            <a:noFill/>
            <a:miter lim="800000"/>
            <a:headEnd/>
            <a:tailEnd/>
          </a:ln>
        </p:spPr>
        <p:txBody>
          <a:bodyPr wrap="none">
            <a:spAutoFit/>
          </a:bodyPr>
          <a:lstStyle/>
          <a:p>
            <a:r>
              <a:rPr lang="es-MX" dirty="0">
                <a:solidFill>
                  <a:schemeClr val="tx2"/>
                </a:solidFill>
              </a:rPr>
              <a:t>Y queda de la siguiente manera ahora harás unos </a:t>
            </a:r>
            <a:r>
              <a:rPr lang="es-MX" dirty="0" err="1">
                <a:solidFill>
                  <a:schemeClr val="tx2"/>
                </a:solidFill>
              </a:rPr>
              <a:t>pedit</a:t>
            </a:r>
            <a:r>
              <a:rPr lang="es-MX" dirty="0">
                <a:solidFill>
                  <a:schemeClr val="tx2"/>
                </a:solidFill>
              </a:rPr>
              <a:t> a las líneas </a:t>
            </a:r>
            <a:br>
              <a:rPr lang="es-MX" dirty="0">
                <a:solidFill>
                  <a:schemeClr val="tx2"/>
                </a:solidFill>
              </a:rPr>
            </a:br>
            <a:r>
              <a:rPr lang="es-MX" dirty="0" err="1">
                <a:solidFill>
                  <a:schemeClr val="tx2"/>
                </a:solidFill>
              </a:rPr>
              <a:t>command</a:t>
            </a:r>
            <a:r>
              <a:rPr lang="es-MX" dirty="0">
                <a:solidFill>
                  <a:schemeClr val="tx2"/>
                </a:solidFill>
              </a:rPr>
              <a:t>: pe« (</a:t>
            </a:r>
            <a:r>
              <a:rPr lang="es-MX" dirty="0" err="1">
                <a:solidFill>
                  <a:schemeClr val="tx2"/>
                </a:solidFill>
              </a:rPr>
              <a:t>pedit</a:t>
            </a:r>
            <a:r>
              <a:rPr lang="es-MX" dirty="0">
                <a:solidFill>
                  <a:schemeClr val="tx2"/>
                </a:solidFill>
              </a:rPr>
              <a:t>)</a:t>
            </a:r>
            <a:br>
              <a:rPr lang="es-MX" dirty="0">
                <a:solidFill>
                  <a:schemeClr val="tx2"/>
                </a:solidFill>
              </a:rPr>
            </a:br>
            <a:r>
              <a:rPr lang="es-MX" dirty="0" err="1">
                <a:solidFill>
                  <a:schemeClr val="tx2"/>
                </a:solidFill>
              </a:rPr>
              <a:t>command</a:t>
            </a:r>
            <a:r>
              <a:rPr lang="es-MX" dirty="0">
                <a:solidFill>
                  <a:schemeClr val="tx2"/>
                </a:solidFill>
              </a:rPr>
              <a:t>: seleccionas esta </a:t>
            </a:r>
            <a:r>
              <a:rPr lang="es-MX" dirty="0" err="1">
                <a:solidFill>
                  <a:schemeClr val="tx2"/>
                </a:solidFill>
              </a:rPr>
              <a:t>linea</a:t>
            </a:r>
            <a:br>
              <a:rPr lang="es-MX" dirty="0">
                <a:solidFill>
                  <a:schemeClr val="tx2"/>
                </a:solidFill>
              </a:rPr>
            </a:br>
            <a:r>
              <a:rPr lang="es-MX" dirty="0" err="1">
                <a:solidFill>
                  <a:schemeClr val="tx2"/>
                </a:solidFill>
              </a:rPr>
              <a:t>command</a:t>
            </a:r>
            <a:r>
              <a:rPr lang="es-MX" dirty="0">
                <a:solidFill>
                  <a:schemeClr val="tx2"/>
                </a:solidFill>
              </a:rPr>
              <a:t>: y«</a:t>
            </a:r>
            <a:br>
              <a:rPr lang="es-MX" dirty="0">
                <a:solidFill>
                  <a:schemeClr val="tx2"/>
                </a:solidFill>
              </a:rPr>
            </a:br>
            <a:r>
              <a:rPr lang="es-MX" dirty="0" err="1">
                <a:solidFill>
                  <a:schemeClr val="tx2"/>
                </a:solidFill>
              </a:rPr>
              <a:t>command</a:t>
            </a:r>
            <a:r>
              <a:rPr lang="es-MX" dirty="0">
                <a:solidFill>
                  <a:schemeClr val="tx2"/>
                </a:solidFill>
              </a:rPr>
              <a:t>: w«</a:t>
            </a:r>
          </a:p>
          <a:p>
            <a:r>
              <a:rPr lang="es-MX" dirty="0" err="1">
                <a:solidFill>
                  <a:schemeClr val="tx2"/>
                </a:solidFill>
              </a:rPr>
              <a:t>command</a:t>
            </a:r>
            <a:r>
              <a:rPr lang="es-MX" dirty="0">
                <a:solidFill>
                  <a:schemeClr val="tx2"/>
                </a:solidFill>
              </a:rPr>
              <a:t>: 1«</a:t>
            </a:r>
          </a:p>
          <a:p>
            <a:endParaRPr lang="es-MX" dirty="0">
              <a:solidFill>
                <a:schemeClr val="tx2"/>
              </a:solidFill>
            </a:endParaRPr>
          </a:p>
        </p:txBody>
      </p:sp>
      <p:sp>
        <p:nvSpPr>
          <p:cNvPr id="17412" name="Rectangle 7"/>
          <p:cNvSpPr>
            <a:spLocks noChangeArrowheads="1"/>
          </p:cNvSpPr>
          <p:nvPr/>
        </p:nvSpPr>
        <p:spPr bwMode="auto">
          <a:xfrm>
            <a:off x="8748713" y="3284538"/>
            <a:ext cx="144462" cy="144462"/>
          </a:xfrm>
          <a:prstGeom prst="rect">
            <a:avLst/>
          </a:prstGeom>
          <a:noFill/>
          <a:ln w="9525">
            <a:solidFill>
              <a:srgbClr val="FF0000"/>
            </a:solidFill>
            <a:miter lim="800000"/>
            <a:headEnd/>
            <a:tailEnd/>
          </a:ln>
        </p:spPr>
        <p:txBody>
          <a:bodyPr wrap="none" anchor="ctr"/>
          <a:lstStyle/>
          <a:p>
            <a:endParaRPr lang="es-MX"/>
          </a:p>
        </p:txBody>
      </p:sp>
      <p:sp>
        <p:nvSpPr>
          <p:cNvPr id="17413" name="Line 8"/>
          <p:cNvSpPr>
            <a:spLocks noChangeShapeType="1"/>
          </p:cNvSpPr>
          <p:nvPr/>
        </p:nvSpPr>
        <p:spPr bwMode="auto">
          <a:xfrm>
            <a:off x="3492500" y="765175"/>
            <a:ext cx="5256213" cy="2519363"/>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0" y="0"/>
            <a:ext cx="9144000" cy="2014538"/>
          </a:xfrm>
          <a:prstGeom prst="rect">
            <a:avLst/>
          </a:prstGeom>
          <a:noFill/>
          <a:ln w="9525">
            <a:noFill/>
            <a:miter lim="800000"/>
            <a:headEnd/>
            <a:tailEnd/>
          </a:ln>
        </p:spPr>
        <p:txBody>
          <a:bodyPr>
            <a:spAutoFit/>
          </a:bodyPr>
          <a:lstStyle/>
          <a:p>
            <a:r>
              <a:rPr lang="es-MX">
                <a:solidFill>
                  <a:schemeClr val="tx2"/>
                </a:solidFill>
              </a:rPr>
              <a:t>Y queda de la siguiente manera, pero ahora harás lo mismo en las otras líneas y quedara como en esta diapositiva, el paso tres te lo tendrás que saltar  si es necesario</a:t>
            </a:r>
            <a:br>
              <a:rPr lang="es-MX">
                <a:solidFill>
                  <a:schemeClr val="tx2"/>
                </a:solidFill>
              </a:rPr>
            </a:br>
            <a:r>
              <a:rPr lang="es-MX">
                <a:solidFill>
                  <a:schemeClr val="tx2"/>
                </a:solidFill>
              </a:rPr>
              <a:t>command: pe«   (Pedit)</a:t>
            </a:r>
            <a:br>
              <a:rPr lang="es-MX">
                <a:solidFill>
                  <a:schemeClr val="tx2"/>
                </a:solidFill>
              </a:rPr>
            </a:br>
            <a:r>
              <a:rPr lang="es-MX">
                <a:solidFill>
                  <a:schemeClr val="tx2"/>
                </a:solidFill>
              </a:rPr>
              <a:t>command: seleccionas esta línea  (hacerlos con todas una por una solo las mas gordas)</a:t>
            </a:r>
            <a:br>
              <a:rPr lang="es-MX">
                <a:solidFill>
                  <a:schemeClr val="tx2"/>
                </a:solidFill>
              </a:rPr>
            </a:br>
            <a:r>
              <a:rPr lang="es-MX">
                <a:solidFill>
                  <a:srgbClr val="FF0000"/>
                </a:solidFill>
              </a:rPr>
              <a:t>command: y« </a:t>
            </a:r>
            <a:r>
              <a:rPr lang="es-MX" sz="1600">
                <a:solidFill>
                  <a:schemeClr val="tx2"/>
                </a:solidFill>
              </a:rPr>
              <a:t>este es el paso que tendrás que saltarte si en necesario</a:t>
            </a:r>
            <a:br>
              <a:rPr lang="es-MX" sz="1600">
                <a:solidFill>
                  <a:schemeClr val="tx2"/>
                </a:solidFill>
              </a:rPr>
            </a:br>
            <a:r>
              <a:rPr lang="es-MX">
                <a:solidFill>
                  <a:schemeClr val="tx2"/>
                </a:solidFill>
              </a:rPr>
              <a:t>command: w«</a:t>
            </a:r>
          </a:p>
          <a:p>
            <a:r>
              <a:rPr lang="es-MX">
                <a:solidFill>
                  <a:schemeClr val="tx2"/>
                </a:solidFill>
              </a:rPr>
              <a:t>command: 1«</a:t>
            </a:r>
          </a:p>
        </p:txBody>
      </p:sp>
      <p:graphicFrame>
        <p:nvGraphicFramePr>
          <p:cNvPr id="18434" name="Object 5"/>
          <p:cNvGraphicFramePr>
            <a:graphicFrameLocks noGrp="1" noChangeAspect="1"/>
          </p:cNvGraphicFramePr>
          <p:nvPr>
            <p:ph/>
          </p:nvPr>
        </p:nvGraphicFramePr>
        <p:xfrm>
          <a:off x="1592263" y="1495425"/>
          <a:ext cx="7551737" cy="5362575"/>
        </p:xfrm>
        <a:graphic>
          <a:graphicData uri="http://schemas.openxmlformats.org/presentationml/2006/ole">
            <mc:AlternateContent xmlns:mc="http://schemas.openxmlformats.org/markup-compatibility/2006">
              <mc:Choice xmlns:v="urn:schemas-microsoft-com:vml" Requires="v">
                <p:oleObj spid="_x0000_s18448" name="Imagen de mapa de bits" r:id="rId3" imgW="7552381" imgH="5361905" progId="PBrush">
                  <p:embed/>
                </p:oleObj>
              </mc:Choice>
              <mc:Fallback>
                <p:oleObj name="Imagen de mapa de bits" r:id="rId3" imgW="7552381" imgH="5361905"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263" y="1495425"/>
                        <a:ext cx="7551737"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Line 7"/>
          <p:cNvSpPr>
            <a:spLocks noChangeShapeType="1"/>
          </p:cNvSpPr>
          <p:nvPr/>
        </p:nvSpPr>
        <p:spPr bwMode="auto">
          <a:xfrm>
            <a:off x="3419475" y="1052513"/>
            <a:ext cx="4968875" cy="26638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51520" y="1412776"/>
            <a:ext cx="8496944" cy="4691211"/>
          </a:xfrm>
          <a:prstGeom prst="rect">
            <a:avLst/>
          </a:prstGeom>
          <a:noFill/>
          <a:ln w="9525">
            <a:noFill/>
            <a:miter lim="800000"/>
            <a:headEnd/>
            <a:tailEnd/>
          </a:ln>
        </p:spPr>
      </p:pic>
      <p:sp>
        <p:nvSpPr>
          <p:cNvPr id="44035" name="Rectangle 12"/>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r>
              <a:rPr lang="es-MX" dirty="0">
                <a:solidFill>
                  <a:schemeClr val="tx2"/>
                </a:solidFill>
              </a:rPr>
              <a:t>Cambiarte de </a:t>
            </a:r>
            <a:r>
              <a:rPr lang="es-MX" dirty="0" err="1">
                <a:solidFill>
                  <a:schemeClr val="tx2"/>
                </a:solidFill>
              </a:rPr>
              <a:t>layer</a:t>
            </a:r>
            <a:r>
              <a:rPr lang="es-MX" dirty="0">
                <a:solidFill>
                  <a:schemeClr val="tx2"/>
                </a:solidFill>
              </a:rPr>
              <a:t> texto. </a:t>
            </a:r>
            <a:br>
              <a:rPr lang="es-MX" dirty="0">
                <a:solidFill>
                  <a:schemeClr val="tx2"/>
                </a:solidFill>
              </a:rPr>
            </a:br>
            <a:r>
              <a:rPr lang="es-MX" dirty="0" err="1">
                <a:solidFill>
                  <a:schemeClr val="tx2"/>
                </a:solidFill>
              </a:rPr>
              <a:t>command</a:t>
            </a:r>
            <a:r>
              <a:rPr lang="es-MX" dirty="0">
                <a:solidFill>
                  <a:schemeClr val="tx2"/>
                </a:solidFill>
              </a:rPr>
              <a:t>: la« (</a:t>
            </a:r>
            <a:r>
              <a:rPr lang="es-MX" dirty="0" err="1">
                <a:solidFill>
                  <a:schemeClr val="tx2"/>
                </a:solidFill>
              </a:rPr>
              <a:t>enter</a:t>
            </a:r>
            <a:r>
              <a:rPr lang="es-MX" dirty="0">
                <a:solidFill>
                  <a:schemeClr val="tx2"/>
                </a:solidFill>
              </a:rPr>
              <a:t>)</a:t>
            </a:r>
          </a:p>
          <a:p>
            <a:r>
              <a:rPr lang="es-MX" dirty="0">
                <a:solidFill>
                  <a:schemeClr val="tx2"/>
                </a:solidFill>
              </a:rPr>
              <a:t>seleccionar el </a:t>
            </a:r>
            <a:r>
              <a:rPr lang="es-MX" dirty="0" err="1">
                <a:solidFill>
                  <a:schemeClr val="tx2"/>
                </a:solidFill>
              </a:rPr>
              <a:t>layer</a:t>
            </a:r>
            <a:r>
              <a:rPr lang="es-MX" dirty="0">
                <a:solidFill>
                  <a:schemeClr val="tx2"/>
                </a:solidFill>
              </a:rPr>
              <a:t> de texto  (con un </a:t>
            </a:r>
            <a:r>
              <a:rPr lang="es-MX" dirty="0" err="1">
                <a:solidFill>
                  <a:schemeClr val="tx2"/>
                </a:solidFill>
              </a:rPr>
              <a:t>click</a:t>
            </a:r>
            <a:r>
              <a:rPr lang="es-MX" dirty="0">
                <a:solidFill>
                  <a:schemeClr val="tx2"/>
                </a:solidFill>
              </a:rPr>
              <a:t> izquierdo)</a:t>
            </a:r>
          </a:p>
          <a:p>
            <a:r>
              <a:rPr lang="es-MX" dirty="0">
                <a:solidFill>
                  <a:schemeClr val="tx2"/>
                </a:solidFill>
              </a:rPr>
              <a:t>Y darle un </a:t>
            </a:r>
            <a:r>
              <a:rPr lang="es-MX" dirty="0" err="1">
                <a:solidFill>
                  <a:schemeClr val="tx2"/>
                </a:solidFill>
              </a:rPr>
              <a:t>click</a:t>
            </a:r>
            <a:r>
              <a:rPr lang="es-MX" dirty="0">
                <a:solidFill>
                  <a:schemeClr val="tx2"/>
                </a:solidFill>
              </a:rPr>
              <a:t> izquierdo a </a:t>
            </a:r>
            <a:r>
              <a:rPr lang="es-MX" b="1" dirty="0" err="1">
                <a:solidFill>
                  <a:schemeClr val="tx2"/>
                </a:solidFill>
              </a:rPr>
              <a:t>current</a:t>
            </a:r>
            <a:endParaRPr lang="es-MX" b="1" dirty="0">
              <a:solidFill>
                <a:schemeClr val="tx2"/>
              </a:solidFill>
            </a:endParaRPr>
          </a:p>
          <a:p>
            <a:r>
              <a:rPr lang="es-MX" dirty="0">
                <a:solidFill>
                  <a:schemeClr val="tx2"/>
                </a:solidFill>
              </a:rPr>
              <a:t>Y darle un </a:t>
            </a:r>
            <a:r>
              <a:rPr lang="es-MX" dirty="0" err="1">
                <a:solidFill>
                  <a:schemeClr val="tx2"/>
                </a:solidFill>
              </a:rPr>
              <a:t>click</a:t>
            </a:r>
            <a:r>
              <a:rPr lang="es-MX" dirty="0">
                <a:solidFill>
                  <a:schemeClr val="tx2"/>
                </a:solidFill>
              </a:rPr>
              <a:t> izquierdo a</a:t>
            </a:r>
            <a:r>
              <a:rPr lang="es-MX" dirty="0"/>
              <a:t> </a:t>
            </a:r>
            <a:r>
              <a:rPr lang="es-MX" b="1" dirty="0">
                <a:solidFill>
                  <a:schemeClr val="tx2"/>
                </a:solidFill>
              </a:rPr>
              <a:t>X</a:t>
            </a:r>
            <a:endParaRPr lang="es-ES" b="1" dirty="0">
              <a:solidFill>
                <a:schemeClr val="tx2"/>
              </a:solidFill>
            </a:endParaRPr>
          </a:p>
        </p:txBody>
      </p:sp>
      <p:sp>
        <p:nvSpPr>
          <p:cNvPr id="44036" name="Line 14"/>
          <p:cNvSpPr>
            <a:spLocks noChangeShapeType="1"/>
          </p:cNvSpPr>
          <p:nvPr/>
        </p:nvSpPr>
        <p:spPr bwMode="auto">
          <a:xfrm>
            <a:off x="3492500" y="1125538"/>
            <a:ext cx="71388" cy="935310"/>
          </a:xfrm>
          <a:prstGeom prst="line">
            <a:avLst/>
          </a:prstGeom>
          <a:noFill/>
          <a:ln w="38100">
            <a:solidFill>
              <a:srgbClr val="FF0000"/>
            </a:solidFill>
            <a:round/>
            <a:headEnd/>
            <a:tailEnd type="triangle" w="med" len="med"/>
          </a:ln>
        </p:spPr>
        <p:txBody>
          <a:bodyPr/>
          <a:lstStyle/>
          <a:p>
            <a:endParaRPr lang="es-ES"/>
          </a:p>
        </p:txBody>
      </p:sp>
      <p:sp>
        <p:nvSpPr>
          <p:cNvPr id="44037" name="Oval 15"/>
          <p:cNvSpPr>
            <a:spLocks noChangeArrowheads="1"/>
          </p:cNvSpPr>
          <p:nvPr/>
        </p:nvSpPr>
        <p:spPr bwMode="auto">
          <a:xfrm>
            <a:off x="4572000" y="4653136"/>
            <a:ext cx="1008063" cy="431800"/>
          </a:xfrm>
          <a:prstGeom prst="ellipse">
            <a:avLst/>
          </a:prstGeom>
          <a:noFill/>
          <a:ln w="38100">
            <a:solidFill>
              <a:srgbClr val="FF0000"/>
            </a:solidFill>
            <a:round/>
            <a:headEnd/>
            <a:tailEnd/>
          </a:ln>
        </p:spPr>
        <p:txBody>
          <a:bodyPr wrap="none" anchor="ctr"/>
          <a:lstStyle/>
          <a:p>
            <a:endParaRPr lang="es-MX"/>
          </a:p>
        </p:txBody>
      </p:sp>
      <p:sp>
        <p:nvSpPr>
          <p:cNvPr id="44038" name="Line 16"/>
          <p:cNvSpPr>
            <a:spLocks noChangeShapeType="1"/>
          </p:cNvSpPr>
          <p:nvPr/>
        </p:nvSpPr>
        <p:spPr bwMode="auto">
          <a:xfrm>
            <a:off x="2627313" y="836612"/>
            <a:ext cx="720551" cy="3960539"/>
          </a:xfrm>
          <a:prstGeom prst="line">
            <a:avLst/>
          </a:prstGeom>
          <a:noFill/>
          <a:ln w="38100">
            <a:solidFill>
              <a:srgbClr val="FF0000"/>
            </a:solidFill>
            <a:round/>
            <a:headEnd/>
            <a:tailEnd type="triangle" w="med" len="med"/>
          </a:ln>
        </p:spPr>
        <p:txBody>
          <a:bodyPr/>
          <a:lstStyle/>
          <a:p>
            <a:endParaRPr lang="es-ES"/>
          </a:p>
        </p:txBody>
      </p:sp>
      <p:sp>
        <p:nvSpPr>
          <p:cNvPr id="8" name="Line 14"/>
          <p:cNvSpPr>
            <a:spLocks noChangeShapeType="1"/>
          </p:cNvSpPr>
          <p:nvPr/>
        </p:nvSpPr>
        <p:spPr bwMode="auto">
          <a:xfrm flipH="1">
            <a:off x="467544" y="1340768"/>
            <a:ext cx="2448272" cy="216024"/>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899592" y="1412776"/>
            <a:ext cx="6538863" cy="5010869"/>
          </a:xfrm>
          <a:prstGeom prst="rect">
            <a:avLst/>
          </a:prstGeom>
          <a:noFill/>
          <a:ln w="9525">
            <a:noFill/>
            <a:miter lim="800000"/>
            <a:headEnd/>
            <a:tailEnd/>
          </a:ln>
        </p:spPr>
      </p:pic>
      <p:sp>
        <p:nvSpPr>
          <p:cNvPr id="45059" name="Rectangle 4"/>
          <p:cNvSpPr>
            <a:spLocks noChangeArrowheads="1"/>
          </p:cNvSpPr>
          <p:nvPr/>
        </p:nvSpPr>
        <p:spPr bwMode="auto">
          <a:xfrm>
            <a:off x="0" y="0"/>
            <a:ext cx="9144000" cy="1465263"/>
          </a:xfrm>
          <a:prstGeom prst="rect">
            <a:avLst/>
          </a:prstGeom>
          <a:noFill/>
          <a:ln w="9525">
            <a:noFill/>
            <a:miter lim="800000"/>
            <a:headEnd/>
            <a:tailEnd/>
          </a:ln>
        </p:spPr>
        <p:txBody>
          <a:bodyPr>
            <a:spAutoFit/>
          </a:bodyPr>
          <a:lstStyle/>
          <a:p>
            <a:r>
              <a:rPr lang="es-MX">
                <a:solidFill>
                  <a:schemeClr val="tx2"/>
                </a:solidFill>
              </a:rPr>
              <a:t>E ir a el comando style para dar de alta algunos factores  </a:t>
            </a:r>
            <a:br>
              <a:rPr lang="es-MX">
                <a:solidFill>
                  <a:schemeClr val="tx2"/>
                </a:solidFill>
              </a:rPr>
            </a:br>
            <a:r>
              <a:rPr lang="es-MX">
                <a:solidFill>
                  <a:schemeClr val="tx2"/>
                </a:solidFill>
              </a:rPr>
              <a:t>command: st« (style)</a:t>
            </a:r>
            <a:br>
              <a:rPr lang="es-MX">
                <a:solidFill>
                  <a:schemeClr val="tx2"/>
                </a:solidFill>
              </a:rPr>
            </a:br>
            <a:r>
              <a:rPr lang="es-MX">
                <a:solidFill>
                  <a:schemeClr val="tx2"/>
                </a:solidFill>
              </a:rPr>
              <a:t>hacer los cambios que se te piden en circulos rojos</a:t>
            </a:r>
            <a:br>
              <a:rPr lang="es-MX">
                <a:solidFill>
                  <a:schemeClr val="tx2"/>
                </a:solidFill>
              </a:rPr>
            </a:br>
            <a:r>
              <a:rPr lang="es-MX">
                <a:solidFill>
                  <a:schemeClr val="tx2"/>
                </a:solidFill>
              </a:rPr>
              <a:t>apply</a:t>
            </a:r>
          </a:p>
          <a:p>
            <a:r>
              <a:rPr lang="es-MX">
                <a:solidFill>
                  <a:schemeClr val="tx2"/>
                </a:solidFill>
              </a:rPr>
              <a:t>close</a:t>
            </a:r>
          </a:p>
        </p:txBody>
      </p:sp>
      <p:sp>
        <p:nvSpPr>
          <p:cNvPr id="45060" name="Oval 8"/>
          <p:cNvSpPr>
            <a:spLocks noChangeArrowheads="1"/>
          </p:cNvSpPr>
          <p:nvPr/>
        </p:nvSpPr>
        <p:spPr bwMode="auto">
          <a:xfrm>
            <a:off x="2843808" y="2348880"/>
            <a:ext cx="2089150" cy="864096"/>
          </a:xfrm>
          <a:prstGeom prst="ellipse">
            <a:avLst/>
          </a:prstGeom>
          <a:noFill/>
          <a:ln w="57150">
            <a:solidFill>
              <a:srgbClr val="FF0000"/>
            </a:solidFill>
            <a:round/>
            <a:headEnd/>
            <a:tailEnd/>
          </a:ln>
        </p:spPr>
        <p:txBody>
          <a:bodyPr wrap="none" anchor="ctr"/>
          <a:lstStyle/>
          <a:p>
            <a:endParaRPr lang="es-MX"/>
          </a:p>
        </p:txBody>
      </p:sp>
      <p:sp>
        <p:nvSpPr>
          <p:cNvPr id="45061" name="Oval 9"/>
          <p:cNvSpPr>
            <a:spLocks noChangeArrowheads="1"/>
          </p:cNvSpPr>
          <p:nvPr/>
        </p:nvSpPr>
        <p:spPr bwMode="auto">
          <a:xfrm>
            <a:off x="4644009" y="3501008"/>
            <a:ext cx="1872208" cy="792088"/>
          </a:xfrm>
          <a:prstGeom prst="ellipse">
            <a:avLst/>
          </a:prstGeom>
          <a:noFill/>
          <a:ln w="57150">
            <a:solidFill>
              <a:srgbClr val="FF0000"/>
            </a:solidFill>
            <a:round/>
            <a:headEnd/>
            <a:tailEnd/>
          </a:ln>
        </p:spPr>
        <p:txBody>
          <a:bodyPr wrap="none" anchor="ctr"/>
          <a:lstStyle/>
          <a:p>
            <a:endParaRPr lang="es-MX"/>
          </a:p>
        </p:txBody>
      </p:sp>
    </p:spTree>
  </p:cSld>
  <p:clrMapOvr>
    <a:masterClrMapping/>
  </p:clrMapOvr>
  <p:transition spd="slow">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r>
              <a:rPr lang="es-MX">
                <a:solidFill>
                  <a:schemeClr val="tx2"/>
                </a:solidFill>
              </a:rPr>
              <a:t>Esto es lo que quiero que escribas en la siguiente diapositiva te indico como realizar el texto, los únicos cambios que tienes que realizar son nombre del alumno, fecha grupo salón y carrera y nombre lamina, el escudo mas adelante se te indicara como pegarlo.</a:t>
            </a:r>
            <a:endParaRPr lang="es-ES">
              <a:solidFill>
                <a:schemeClr val="tx2"/>
              </a:solidFill>
            </a:endParaRPr>
          </a:p>
        </p:txBody>
      </p:sp>
      <p:pic>
        <p:nvPicPr>
          <p:cNvPr id="67586" name="Picture 2"/>
          <p:cNvPicPr>
            <a:picLocks noChangeAspect="1" noChangeArrowheads="1"/>
          </p:cNvPicPr>
          <p:nvPr/>
        </p:nvPicPr>
        <p:blipFill>
          <a:blip r:embed="rId2" cstate="print"/>
          <a:srcRect/>
          <a:stretch>
            <a:fillRect/>
          </a:stretch>
        </p:blipFill>
        <p:spPr bwMode="auto">
          <a:xfrm>
            <a:off x="0" y="836712"/>
            <a:ext cx="9143999" cy="6021288"/>
          </a:xfrm>
          <a:prstGeom prst="rect">
            <a:avLst/>
          </a:prstGeom>
          <a:noFill/>
          <a:ln w="9525">
            <a:noFill/>
            <a:miter lim="800000"/>
            <a:headEnd/>
            <a:tailEnd/>
          </a:ln>
        </p:spPr>
      </p:pic>
    </p:spTree>
  </p:cSld>
  <p:clrMapOvr>
    <a:masterClrMapping/>
  </p:clrMapOvr>
  <p:transition spd="slow">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543050" y="2371725"/>
            <a:ext cx="7600950" cy="4486275"/>
          </a:xfrm>
          <a:prstGeom prst="rect">
            <a:avLst/>
          </a:prstGeom>
          <a:noFill/>
          <a:ln w="9525">
            <a:noFill/>
            <a:miter lim="800000"/>
            <a:headEnd/>
            <a:tailEnd/>
          </a:ln>
        </p:spPr>
      </p:pic>
      <p:sp>
        <p:nvSpPr>
          <p:cNvPr id="47106" name="Rectangle 4"/>
          <p:cNvSpPr>
            <a:spLocks noChangeArrowheads="1"/>
          </p:cNvSpPr>
          <p:nvPr/>
        </p:nvSpPr>
        <p:spPr bwMode="auto">
          <a:xfrm>
            <a:off x="0" y="0"/>
            <a:ext cx="9144000" cy="2014538"/>
          </a:xfrm>
          <a:prstGeom prst="rect">
            <a:avLst/>
          </a:prstGeom>
          <a:noFill/>
          <a:ln w="9525">
            <a:noFill/>
            <a:miter lim="800000"/>
            <a:headEnd/>
            <a:tailEnd/>
          </a:ln>
        </p:spPr>
        <p:txBody>
          <a:bodyPr>
            <a:spAutoFit/>
          </a:bodyPr>
          <a:lstStyle/>
          <a:p>
            <a:r>
              <a:rPr lang="es-MX">
                <a:solidFill>
                  <a:schemeClr val="tx2"/>
                </a:solidFill>
              </a:rPr>
              <a:t>Y escribir los textos necesarios en  </a:t>
            </a:r>
            <a:br>
              <a:rPr lang="es-MX">
                <a:solidFill>
                  <a:schemeClr val="tx2"/>
                </a:solidFill>
              </a:rPr>
            </a:br>
            <a:r>
              <a:rPr lang="es-MX">
                <a:solidFill>
                  <a:schemeClr val="tx2"/>
                </a:solidFill>
              </a:rPr>
              <a:t>command: dt«</a:t>
            </a:r>
            <a:br>
              <a:rPr lang="es-MX">
                <a:solidFill>
                  <a:schemeClr val="tx2"/>
                </a:solidFill>
              </a:rPr>
            </a:br>
            <a:r>
              <a:rPr lang="es-MX">
                <a:solidFill>
                  <a:schemeClr val="tx2"/>
                </a:solidFill>
              </a:rPr>
              <a:t>ubicarce en donde esta el cursor del mouse con un click izquierdo (si te estorba el cuadrito amarillo dar click a f3)</a:t>
            </a:r>
            <a:br>
              <a:rPr lang="es-MX">
                <a:solidFill>
                  <a:schemeClr val="tx2"/>
                </a:solidFill>
              </a:rPr>
            </a:br>
            <a:r>
              <a:rPr lang="es-MX">
                <a:solidFill>
                  <a:schemeClr val="tx2"/>
                </a:solidFill>
              </a:rPr>
              <a:t>command: 90«  es este paso es la única parte donde ira 90 en los demás casos es cero</a:t>
            </a:r>
            <a:br>
              <a:rPr lang="es-MX">
                <a:solidFill>
                  <a:schemeClr val="tx2"/>
                </a:solidFill>
              </a:rPr>
            </a:br>
            <a:r>
              <a:rPr lang="es-MX">
                <a:solidFill>
                  <a:schemeClr val="tx2"/>
                </a:solidFill>
              </a:rPr>
              <a:t>command: escribir Diseño Asistido por Computadora.« (enter)</a:t>
            </a:r>
          </a:p>
          <a:p>
            <a:r>
              <a:rPr lang="es-MX">
                <a:solidFill>
                  <a:schemeClr val="tx2"/>
                </a:solidFill>
              </a:rPr>
              <a:t>command: y darle  enter «</a:t>
            </a:r>
            <a:endParaRPr lang="es-ES">
              <a:solidFill>
                <a:schemeClr val="tx2"/>
              </a:solidFill>
            </a:endParaRPr>
          </a:p>
        </p:txBody>
      </p:sp>
      <p:sp>
        <p:nvSpPr>
          <p:cNvPr id="47108" name="Line 6"/>
          <p:cNvSpPr>
            <a:spLocks noChangeShapeType="1"/>
          </p:cNvSpPr>
          <p:nvPr/>
        </p:nvSpPr>
        <p:spPr bwMode="auto">
          <a:xfrm>
            <a:off x="4500563" y="836612"/>
            <a:ext cx="2519709" cy="547270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0" y="0"/>
            <a:ext cx="9144000" cy="2289175"/>
          </a:xfrm>
          <a:prstGeom prst="rect">
            <a:avLst/>
          </a:prstGeom>
          <a:noFill/>
          <a:ln w="9525">
            <a:noFill/>
            <a:miter lim="800000"/>
            <a:headEnd/>
            <a:tailEnd/>
          </a:ln>
        </p:spPr>
        <p:txBody>
          <a:bodyPr>
            <a:spAutoFit/>
          </a:bodyPr>
          <a:lstStyle/>
          <a:p>
            <a:r>
              <a:rPr lang="es-MX">
                <a:solidFill>
                  <a:schemeClr val="tx2"/>
                </a:solidFill>
              </a:rPr>
              <a:t>Buscar el tamaño del texto adecuado para cada espacio requerido, pero antes regresar a st para poder cambiar el tamaño de texto u el tipo, dependiendo del caso  </a:t>
            </a:r>
            <a:br>
              <a:rPr lang="es-MX">
                <a:solidFill>
                  <a:schemeClr val="tx2"/>
                </a:solidFill>
              </a:rPr>
            </a:br>
            <a:r>
              <a:rPr lang="es-MX">
                <a:solidFill>
                  <a:schemeClr val="tx2"/>
                </a:solidFill>
              </a:rPr>
              <a:t>command: dt«</a:t>
            </a:r>
            <a:br>
              <a:rPr lang="es-MX">
                <a:solidFill>
                  <a:schemeClr val="tx2"/>
                </a:solidFill>
              </a:rPr>
            </a:br>
            <a:r>
              <a:rPr lang="es-MX">
                <a:solidFill>
                  <a:schemeClr val="tx2"/>
                </a:solidFill>
              </a:rPr>
              <a:t>ubicarce en donde sea necesario para llenar los datos necesarios, con un click izquierdo (si te estorba el cuadrito amarillo dar click a f3)</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ver que vas a escribir« (enter)</a:t>
            </a:r>
          </a:p>
          <a:p>
            <a:r>
              <a:rPr lang="es-MX">
                <a:solidFill>
                  <a:schemeClr val="tx2"/>
                </a:solidFill>
              </a:rPr>
              <a:t>command: y darle enter «</a:t>
            </a:r>
            <a:endParaRPr lang="es-ES">
              <a:solidFill>
                <a:schemeClr val="tx2"/>
              </a:solidFill>
            </a:endParaRPr>
          </a:p>
        </p:txBody>
      </p:sp>
      <p:pic>
        <p:nvPicPr>
          <p:cNvPr id="65538" name="Picture 2"/>
          <p:cNvPicPr>
            <a:picLocks noChangeAspect="1" noChangeArrowheads="1"/>
          </p:cNvPicPr>
          <p:nvPr/>
        </p:nvPicPr>
        <p:blipFill>
          <a:blip r:embed="rId2" cstate="print"/>
          <a:srcRect/>
          <a:stretch>
            <a:fillRect/>
          </a:stretch>
        </p:blipFill>
        <p:spPr bwMode="auto">
          <a:xfrm>
            <a:off x="2555776" y="2204864"/>
            <a:ext cx="6391275" cy="4476750"/>
          </a:xfrm>
          <a:prstGeom prst="rect">
            <a:avLst/>
          </a:prstGeom>
          <a:noFill/>
          <a:ln w="9525">
            <a:noFill/>
            <a:miter lim="800000"/>
            <a:headEnd/>
            <a:tailEnd/>
          </a:ln>
        </p:spPr>
      </p:pic>
    </p:spTree>
  </p:cSld>
  <p:clrMapOvr>
    <a:masterClrMapping/>
  </p:clrMapOvr>
  <p:transition spd="slow">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9" name="Picture 16"/>
          <p:cNvPicPr>
            <a:picLocks noChangeAspect="1" noChangeArrowheads="1"/>
          </p:cNvPicPr>
          <p:nvPr/>
        </p:nvPicPr>
        <p:blipFill>
          <a:blip r:embed="rId2" cstate="print"/>
          <a:srcRect/>
          <a:stretch>
            <a:fillRect/>
          </a:stretch>
        </p:blipFill>
        <p:spPr bwMode="auto">
          <a:xfrm>
            <a:off x="1906910" y="3552155"/>
            <a:ext cx="2305050" cy="2435225"/>
          </a:xfrm>
          <a:prstGeom prst="rect">
            <a:avLst/>
          </a:prstGeom>
          <a:noFill/>
          <a:ln w="9525">
            <a:noFill/>
            <a:miter lim="800000"/>
            <a:headEnd/>
            <a:tailEnd/>
          </a:ln>
        </p:spPr>
      </p:pic>
      <p:sp>
        <p:nvSpPr>
          <p:cNvPr id="49154" name="Rectangle 4"/>
          <p:cNvSpPr>
            <a:spLocks noChangeArrowheads="1"/>
          </p:cNvSpPr>
          <p:nvPr/>
        </p:nvSpPr>
        <p:spPr bwMode="auto">
          <a:xfrm>
            <a:off x="0" y="0"/>
            <a:ext cx="9144000" cy="2031325"/>
          </a:xfrm>
          <a:prstGeom prst="rect">
            <a:avLst/>
          </a:prstGeom>
          <a:noFill/>
          <a:ln w="9525">
            <a:noFill/>
            <a:miter lim="800000"/>
            <a:headEnd/>
            <a:tailEnd/>
          </a:ln>
        </p:spPr>
        <p:txBody>
          <a:bodyPr>
            <a:spAutoFit/>
          </a:bodyPr>
          <a:lstStyle/>
          <a:p>
            <a:r>
              <a:rPr lang="es-MX" dirty="0">
                <a:solidFill>
                  <a:schemeClr val="tx2"/>
                </a:solidFill>
              </a:rPr>
              <a:t>Ya que tengas todo los espacios llenados podrás insertar el escudo de la siguiente manera:</a:t>
            </a:r>
          </a:p>
          <a:p>
            <a:r>
              <a:rPr lang="es-MX" dirty="0">
                <a:solidFill>
                  <a:schemeClr val="tx2"/>
                </a:solidFill>
              </a:rPr>
              <a:t>Descagar el escudo de de mi sitio web </a:t>
            </a:r>
          </a:p>
          <a:p>
            <a:endParaRPr lang="es-MX" dirty="0">
              <a:solidFill>
                <a:schemeClr val="tx2"/>
              </a:solidFill>
            </a:endParaRPr>
          </a:p>
          <a:p>
            <a:r>
              <a:rPr lang="es-MX" dirty="0">
                <a:solidFill>
                  <a:schemeClr val="tx2"/>
                </a:solidFill>
              </a:rPr>
              <a:t>Abrir el escudo, seleccionarlo con una ventana, con el mouse despues darle copiar, (</a:t>
            </a:r>
            <a:r>
              <a:rPr lang="es-MX" b="1" dirty="0">
                <a:solidFill>
                  <a:schemeClr val="tx2"/>
                </a:solidFill>
              </a:rPr>
              <a:t>control C</a:t>
            </a:r>
            <a:r>
              <a:rPr lang="es-MX" dirty="0">
                <a:solidFill>
                  <a:schemeClr val="tx2"/>
                </a:solidFill>
              </a:rPr>
              <a:t>) regresar al archivo que estas trabajando pegarlo (control V) y colocarlo en sus sitio.  </a:t>
            </a:r>
            <a:endParaRPr lang="es-ES" dirty="0">
              <a:solidFill>
                <a:schemeClr val="tx2"/>
              </a:solidFill>
            </a:endParaRPr>
          </a:p>
        </p:txBody>
      </p:sp>
      <p:sp>
        <p:nvSpPr>
          <p:cNvPr id="49155" name="Text Box 10"/>
          <p:cNvSpPr txBox="1">
            <a:spLocks noChangeArrowheads="1"/>
          </p:cNvSpPr>
          <p:nvPr/>
        </p:nvSpPr>
        <p:spPr bwMode="auto">
          <a:xfrm>
            <a:off x="251520" y="4162565"/>
            <a:ext cx="1871663" cy="641350"/>
          </a:xfrm>
          <a:prstGeom prst="rect">
            <a:avLst/>
          </a:prstGeom>
          <a:noFill/>
          <a:ln w="9525">
            <a:noFill/>
            <a:miter lim="800000"/>
            <a:headEnd/>
            <a:tailEnd/>
          </a:ln>
        </p:spPr>
        <p:txBody>
          <a:bodyPr>
            <a:spAutoFit/>
          </a:bodyPr>
          <a:lstStyle/>
          <a:p>
            <a:pPr>
              <a:spcBef>
                <a:spcPct val="50000"/>
              </a:spcBef>
            </a:pPr>
            <a:r>
              <a:rPr lang="es-MX" dirty="0"/>
              <a:t>Así queda seleccionado.</a:t>
            </a:r>
            <a:endParaRPr lang="es-ES" dirty="0"/>
          </a:p>
        </p:txBody>
      </p:sp>
      <p:sp>
        <p:nvSpPr>
          <p:cNvPr id="49156" name="Line 11"/>
          <p:cNvSpPr>
            <a:spLocks noChangeShapeType="1"/>
          </p:cNvSpPr>
          <p:nvPr/>
        </p:nvSpPr>
        <p:spPr bwMode="auto">
          <a:xfrm>
            <a:off x="2895522" y="1412776"/>
            <a:ext cx="20294" cy="1944216"/>
          </a:xfrm>
          <a:prstGeom prst="line">
            <a:avLst/>
          </a:prstGeom>
          <a:noFill/>
          <a:ln w="38100">
            <a:solidFill>
              <a:srgbClr val="FF0000"/>
            </a:solidFill>
            <a:round/>
            <a:headEnd/>
            <a:tailEnd type="triangle" w="med" len="med"/>
          </a:ln>
        </p:spPr>
        <p:txBody>
          <a:bodyPr/>
          <a:lstStyle/>
          <a:p>
            <a:endParaRPr lang="es-ES"/>
          </a:p>
        </p:txBody>
      </p:sp>
      <p:pic>
        <p:nvPicPr>
          <p:cNvPr id="5" name="Imagen 4">
            <a:extLst>
              <a:ext uri="{FF2B5EF4-FFF2-40B4-BE49-F238E27FC236}">
                <a16:creationId xmlns:a16="http://schemas.microsoft.com/office/drawing/2014/main" id="{B1737418-2C61-AF45-A1C8-B1254ABCE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04664"/>
            <a:ext cx="1968500" cy="609600"/>
          </a:xfrm>
          <a:prstGeom prst="rect">
            <a:avLst/>
          </a:prstGeom>
        </p:spPr>
      </p:pic>
    </p:spTree>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23850" y="260350"/>
            <a:ext cx="2807990" cy="5904954"/>
          </a:xfrm>
        </p:spPr>
        <p:txBody>
          <a:bodyPr/>
          <a:lstStyle/>
          <a:p>
            <a:pPr eaLnBrk="1" hangingPunct="1"/>
            <a:r>
              <a:rPr lang="es-MX" sz="2800" dirty="0"/>
              <a:t>Pasarse a la pestaña de open and </a:t>
            </a:r>
            <a:r>
              <a:rPr lang="es-MX" sz="2800" dirty="0" err="1"/>
              <a:t>save</a:t>
            </a:r>
            <a:endParaRPr lang="es-ES" sz="2800" dirty="0"/>
          </a:p>
          <a:p>
            <a:pPr eaLnBrk="1" hangingPunct="1"/>
            <a:r>
              <a:rPr lang="es-MX" sz="2800" dirty="0"/>
              <a:t>Elige la siguiente compatibilidad</a:t>
            </a:r>
          </a:p>
          <a:p>
            <a:pPr eaLnBrk="1" hangingPunct="1"/>
            <a:r>
              <a:rPr lang="es-MX" dirty="0"/>
              <a:t>Quítale la selección </a:t>
            </a:r>
          </a:p>
        </p:txBody>
      </p:sp>
      <p:pic>
        <p:nvPicPr>
          <p:cNvPr id="22537" name="Picture 9"/>
          <p:cNvPicPr>
            <a:picLocks noChangeAspect="1" noChangeArrowheads="1"/>
          </p:cNvPicPr>
          <p:nvPr/>
        </p:nvPicPr>
        <p:blipFill>
          <a:blip r:embed="rId2" cstate="print"/>
          <a:srcRect/>
          <a:stretch>
            <a:fillRect/>
          </a:stretch>
        </p:blipFill>
        <p:spPr bwMode="auto">
          <a:xfrm>
            <a:off x="3275856" y="980728"/>
            <a:ext cx="5683002" cy="5616624"/>
          </a:xfrm>
          <a:prstGeom prst="rect">
            <a:avLst/>
          </a:prstGeom>
          <a:noFill/>
          <a:ln w="9525">
            <a:noFill/>
            <a:miter lim="800000"/>
            <a:headEnd/>
            <a:tailEnd/>
          </a:ln>
        </p:spPr>
      </p:pic>
      <p:sp>
        <p:nvSpPr>
          <p:cNvPr id="9" name="8 Rectángulo redondeado"/>
          <p:cNvSpPr/>
          <p:nvPr/>
        </p:nvSpPr>
        <p:spPr>
          <a:xfrm>
            <a:off x="4139952" y="1484784"/>
            <a:ext cx="93610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3563888" y="1844824"/>
            <a:ext cx="2304256"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Line 6"/>
          <p:cNvSpPr>
            <a:spLocks noChangeShapeType="1"/>
          </p:cNvSpPr>
          <p:nvPr/>
        </p:nvSpPr>
        <p:spPr bwMode="auto">
          <a:xfrm>
            <a:off x="2627784" y="3861048"/>
            <a:ext cx="973460" cy="216024"/>
          </a:xfrm>
          <a:prstGeom prst="line">
            <a:avLst/>
          </a:prstGeom>
          <a:noFill/>
          <a:ln w="57150">
            <a:solidFill>
              <a:srgbClr val="FF0000"/>
            </a:solidFill>
            <a:round/>
            <a:headEnd/>
            <a:tailEnd type="triangle" w="med" len="med"/>
          </a:ln>
        </p:spPr>
        <p:txBody>
          <a:bodyPr/>
          <a:lstStyle/>
          <a:p>
            <a:endParaRPr lang="es-ES"/>
          </a:p>
        </p:txBody>
      </p:sp>
      <p:sp>
        <p:nvSpPr>
          <p:cNvPr id="12" name="Line 6"/>
          <p:cNvSpPr>
            <a:spLocks noChangeShapeType="1"/>
          </p:cNvSpPr>
          <p:nvPr/>
        </p:nvSpPr>
        <p:spPr bwMode="auto">
          <a:xfrm>
            <a:off x="2699792" y="4221088"/>
            <a:ext cx="901452" cy="288032"/>
          </a:xfrm>
          <a:prstGeom prst="line">
            <a:avLst/>
          </a:prstGeom>
          <a:noFill/>
          <a:ln w="57150">
            <a:solidFill>
              <a:srgbClr val="FF0000"/>
            </a:solidFill>
            <a:round/>
            <a:headEnd/>
            <a:tailEnd type="triangle" w="med" len="med"/>
          </a:ln>
        </p:spPr>
        <p:txBody>
          <a:bodyPr/>
          <a:lstStyle/>
          <a:p>
            <a:endParaRPr lang="es-ES"/>
          </a:p>
        </p:txBody>
      </p:sp>
      <p:sp>
        <p:nvSpPr>
          <p:cNvPr id="13" name="Line 6"/>
          <p:cNvSpPr>
            <a:spLocks noChangeShapeType="1"/>
          </p:cNvSpPr>
          <p:nvPr/>
        </p:nvSpPr>
        <p:spPr bwMode="auto">
          <a:xfrm>
            <a:off x="2987824" y="908720"/>
            <a:ext cx="1368152" cy="432048"/>
          </a:xfrm>
          <a:prstGeom prst="line">
            <a:avLst/>
          </a:prstGeom>
          <a:noFill/>
          <a:ln w="57150">
            <a:solidFill>
              <a:srgbClr val="FF0000"/>
            </a:solidFill>
            <a:round/>
            <a:headEnd/>
            <a:tailEnd type="triangle" w="med" len="med"/>
          </a:ln>
        </p:spPr>
        <p:txBody>
          <a:bodyPr/>
          <a:lstStyle/>
          <a:p>
            <a:endParaRPr lang="es-ES"/>
          </a:p>
        </p:txBody>
      </p:sp>
      <p:sp>
        <p:nvSpPr>
          <p:cNvPr id="14" name="Line 6"/>
          <p:cNvSpPr>
            <a:spLocks noChangeShapeType="1"/>
          </p:cNvSpPr>
          <p:nvPr/>
        </p:nvSpPr>
        <p:spPr bwMode="auto">
          <a:xfrm>
            <a:off x="2195736" y="2348880"/>
            <a:ext cx="1333500" cy="0"/>
          </a:xfrm>
          <a:prstGeom prst="line">
            <a:avLst/>
          </a:prstGeom>
          <a:noFill/>
          <a:ln w="57150">
            <a:solidFill>
              <a:srgbClr val="FF0000"/>
            </a:solidFill>
            <a:round/>
            <a:headEnd/>
            <a:tailEnd type="triangle" w="med" len="med"/>
          </a:ln>
        </p:spPr>
        <p:txBody>
          <a:bodyPr/>
          <a:lstStyle/>
          <a:p>
            <a:endParaRPr lang="es-ES"/>
          </a:p>
        </p:txBody>
      </p:sp>
      <p:sp>
        <p:nvSpPr>
          <p:cNvPr id="15" name="14 Rectángulo redondeado"/>
          <p:cNvSpPr/>
          <p:nvPr/>
        </p:nvSpPr>
        <p:spPr>
          <a:xfrm>
            <a:off x="3563888" y="3861048"/>
            <a:ext cx="1944216"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3563888" y="4437112"/>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179388" y="0"/>
            <a:ext cx="8353425" cy="908050"/>
          </a:xfrm>
          <a:prstGeom prst="rect">
            <a:avLst/>
          </a:prstGeom>
          <a:noFill/>
          <a:ln w="9525">
            <a:noFill/>
            <a:miter lim="800000"/>
            <a:headEnd/>
            <a:tailEnd/>
          </a:ln>
        </p:spPr>
        <p:txBody>
          <a:bodyPr anchor="ctr"/>
          <a:lstStyle/>
          <a:p>
            <a:pPr algn="ctr"/>
            <a:r>
              <a:rPr lang="es-MX">
                <a:solidFill>
                  <a:schemeClr val="tx2"/>
                </a:solidFill>
              </a:rPr>
              <a:t>Drafting settings, estando en</a:t>
            </a:r>
            <a:br>
              <a:rPr lang="es-MX">
                <a:solidFill>
                  <a:schemeClr val="tx2"/>
                </a:solidFill>
              </a:rPr>
            </a:br>
            <a:r>
              <a:rPr lang="es-MX">
                <a:solidFill>
                  <a:schemeClr val="tx2"/>
                </a:solidFill>
              </a:rPr>
              <a:t> Command: </a:t>
            </a:r>
            <a:r>
              <a:rPr lang="es-MX" b="1">
                <a:solidFill>
                  <a:schemeClr val="tx2"/>
                </a:solidFill>
              </a:rPr>
              <a:t>os</a:t>
            </a:r>
            <a:r>
              <a:rPr lang="es-MX">
                <a:solidFill>
                  <a:schemeClr val="tx2"/>
                </a:solidFill>
              </a:rPr>
              <a:t> </a:t>
            </a:r>
            <a:r>
              <a:rPr lang="es-MX" sz="2000" b="1">
                <a:solidFill>
                  <a:schemeClr val="tx2"/>
                </a:solidFill>
              </a:rPr>
              <a:t>«</a:t>
            </a:r>
            <a:r>
              <a:rPr lang="es-MX">
                <a:solidFill>
                  <a:schemeClr val="tx2"/>
                </a:solidFill>
              </a:rPr>
              <a:t> (dar enter) y checar que lo que tiene palomita lo tengas tu autocad</a:t>
            </a:r>
            <a:endParaRPr lang="es-ES">
              <a:solidFill>
                <a:schemeClr val="tx2"/>
              </a:solidFill>
            </a:endParaRPr>
          </a:p>
        </p:txBody>
      </p:sp>
      <p:pic>
        <p:nvPicPr>
          <p:cNvPr id="68610" name="Picture 2"/>
          <p:cNvPicPr>
            <a:picLocks noChangeAspect="1" noChangeArrowheads="1"/>
          </p:cNvPicPr>
          <p:nvPr/>
        </p:nvPicPr>
        <p:blipFill>
          <a:blip r:embed="rId2" cstate="print"/>
          <a:srcRect/>
          <a:stretch>
            <a:fillRect/>
          </a:stretch>
        </p:blipFill>
        <p:spPr bwMode="auto">
          <a:xfrm>
            <a:off x="1547664" y="908720"/>
            <a:ext cx="6264696" cy="5614987"/>
          </a:xfrm>
          <a:prstGeom prst="rect">
            <a:avLst/>
          </a:prstGeom>
          <a:noFill/>
          <a:ln w="9525">
            <a:noFill/>
            <a:miter lim="800000"/>
            <a:headEnd/>
            <a:tailEnd/>
          </a:ln>
        </p:spPr>
      </p:pic>
    </p:spTree>
  </p:cSld>
  <p:clrMapOvr>
    <a:masterClrMapping/>
  </p:clrMapOvr>
  <p:transition spd="slow">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979712" y="1700808"/>
            <a:ext cx="6768752" cy="4896544"/>
          </a:xfrm>
          <a:prstGeom prst="rect">
            <a:avLst/>
          </a:prstGeom>
          <a:noFill/>
          <a:ln w="9525">
            <a:noFill/>
            <a:miter lim="800000"/>
            <a:headEnd/>
            <a:tailEnd/>
          </a:ln>
        </p:spPr>
      </p:pic>
      <p:sp>
        <p:nvSpPr>
          <p:cNvPr id="51203"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 55«</a:t>
            </a:r>
            <a:br>
              <a:rPr lang="es-MX">
                <a:solidFill>
                  <a:schemeClr val="tx2"/>
                </a:solidFill>
              </a:rPr>
            </a:br>
            <a:r>
              <a:rPr lang="es-MX">
                <a:solidFill>
                  <a:schemeClr val="tx2"/>
                </a:solidFill>
              </a:rPr>
              <a:t>command: tocar esta linea con ci  (click izquierdo)</a:t>
            </a:r>
            <a:br>
              <a:rPr lang="es-MX">
                <a:solidFill>
                  <a:schemeClr val="tx2"/>
                </a:solidFill>
              </a:rPr>
            </a:br>
            <a:r>
              <a:rPr lang="es-MX">
                <a:solidFill>
                  <a:schemeClr val="tx2"/>
                </a:solidFill>
              </a:rPr>
              <a:t> y colocar el cursor del mouse en esta direccion y darle ci (click izquierdo) y terminar con un cd (click derecho)</a:t>
            </a:r>
            <a:endParaRPr lang="es-ES">
              <a:solidFill>
                <a:schemeClr val="tx2"/>
              </a:solidFill>
            </a:endParaRPr>
          </a:p>
        </p:txBody>
      </p:sp>
      <p:sp>
        <p:nvSpPr>
          <p:cNvPr id="51204" name="Rectangle 6"/>
          <p:cNvSpPr>
            <a:spLocks noChangeArrowheads="1"/>
          </p:cNvSpPr>
          <p:nvPr/>
        </p:nvSpPr>
        <p:spPr bwMode="auto">
          <a:xfrm>
            <a:off x="2195513" y="3429000"/>
            <a:ext cx="144462" cy="144463"/>
          </a:xfrm>
          <a:prstGeom prst="rect">
            <a:avLst/>
          </a:prstGeom>
          <a:noFill/>
          <a:ln w="9525">
            <a:solidFill>
              <a:srgbClr val="C00000"/>
            </a:solidFill>
            <a:miter lim="800000"/>
            <a:headEnd/>
            <a:tailEnd/>
          </a:ln>
        </p:spPr>
        <p:txBody>
          <a:bodyPr wrap="none" anchor="ctr"/>
          <a:lstStyle/>
          <a:p>
            <a:endParaRPr lang="es-MX"/>
          </a:p>
        </p:txBody>
      </p:sp>
      <p:sp>
        <p:nvSpPr>
          <p:cNvPr id="51205" name="Line 7"/>
          <p:cNvSpPr>
            <a:spLocks noChangeShapeType="1"/>
          </p:cNvSpPr>
          <p:nvPr/>
        </p:nvSpPr>
        <p:spPr bwMode="auto">
          <a:xfrm flipH="1">
            <a:off x="2339975" y="1125538"/>
            <a:ext cx="431800" cy="2232025"/>
          </a:xfrm>
          <a:prstGeom prst="line">
            <a:avLst/>
          </a:prstGeom>
          <a:noFill/>
          <a:ln w="38100">
            <a:solidFill>
              <a:srgbClr val="FF0000"/>
            </a:solidFill>
            <a:round/>
            <a:headEnd/>
            <a:tailEnd type="triangle" w="med" len="med"/>
          </a:ln>
        </p:spPr>
        <p:txBody>
          <a:bodyPr/>
          <a:lstStyle/>
          <a:p>
            <a:endParaRPr lang="es-ES"/>
          </a:p>
        </p:txBody>
      </p:sp>
      <p:sp>
        <p:nvSpPr>
          <p:cNvPr id="51206" name="Line 8"/>
          <p:cNvSpPr>
            <a:spLocks noChangeShapeType="1"/>
          </p:cNvSpPr>
          <p:nvPr/>
        </p:nvSpPr>
        <p:spPr bwMode="auto">
          <a:xfrm flipH="1">
            <a:off x="4643438" y="1412875"/>
            <a:ext cx="215900" cy="29527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1619672" y="1772816"/>
            <a:ext cx="6430516" cy="4680520"/>
          </a:xfrm>
          <a:prstGeom prst="rect">
            <a:avLst/>
          </a:prstGeom>
          <a:noFill/>
          <a:ln w="9525">
            <a:noFill/>
            <a:miter lim="800000"/>
            <a:headEnd/>
            <a:tailEnd/>
          </a:ln>
        </p:spPr>
      </p:pic>
      <p:sp>
        <p:nvSpPr>
          <p:cNvPr id="52227"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 40«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52228" name="Rectangle 6"/>
          <p:cNvSpPr>
            <a:spLocks noChangeArrowheads="1"/>
          </p:cNvSpPr>
          <p:nvPr/>
        </p:nvSpPr>
        <p:spPr bwMode="auto">
          <a:xfrm>
            <a:off x="3419475" y="1989138"/>
            <a:ext cx="144463" cy="144462"/>
          </a:xfrm>
          <a:prstGeom prst="rect">
            <a:avLst/>
          </a:prstGeom>
          <a:noFill/>
          <a:ln w="9525">
            <a:solidFill>
              <a:srgbClr val="C00000"/>
            </a:solidFill>
            <a:miter lim="800000"/>
            <a:headEnd/>
            <a:tailEnd/>
          </a:ln>
        </p:spPr>
        <p:txBody>
          <a:bodyPr wrap="none" anchor="ctr"/>
          <a:lstStyle/>
          <a:p>
            <a:endParaRPr lang="es-MX"/>
          </a:p>
        </p:txBody>
      </p:sp>
      <p:sp>
        <p:nvSpPr>
          <p:cNvPr id="52229" name="Line 7"/>
          <p:cNvSpPr>
            <a:spLocks noChangeShapeType="1"/>
          </p:cNvSpPr>
          <p:nvPr/>
        </p:nvSpPr>
        <p:spPr bwMode="auto">
          <a:xfrm>
            <a:off x="2771775" y="1125538"/>
            <a:ext cx="647700" cy="863600"/>
          </a:xfrm>
          <a:prstGeom prst="line">
            <a:avLst/>
          </a:prstGeom>
          <a:noFill/>
          <a:ln w="38100">
            <a:solidFill>
              <a:srgbClr val="FF0000"/>
            </a:solidFill>
            <a:round/>
            <a:headEnd/>
            <a:tailEnd type="triangle" w="med" len="med"/>
          </a:ln>
        </p:spPr>
        <p:txBody>
          <a:bodyPr/>
          <a:lstStyle/>
          <a:p>
            <a:endParaRPr lang="es-ES"/>
          </a:p>
        </p:txBody>
      </p:sp>
      <p:sp>
        <p:nvSpPr>
          <p:cNvPr id="52230" name="Line 8"/>
          <p:cNvSpPr>
            <a:spLocks noChangeShapeType="1"/>
          </p:cNvSpPr>
          <p:nvPr/>
        </p:nvSpPr>
        <p:spPr bwMode="auto">
          <a:xfrm>
            <a:off x="4859338" y="1412875"/>
            <a:ext cx="288925" cy="33115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ChangeArrowheads="1"/>
          </p:cNvSpPr>
          <p:nvPr/>
        </p:nvSpPr>
        <p:spPr bwMode="auto">
          <a:xfrm>
            <a:off x="0" y="188913"/>
            <a:ext cx="9144000" cy="64135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en esta diapositiva no realizaras nada pásate a la siguiente y  sigue la indicaciones.</a:t>
            </a:r>
            <a:endParaRPr lang="es-ES">
              <a:solidFill>
                <a:schemeClr val="tx2"/>
              </a:solidFill>
            </a:endParaRPr>
          </a:p>
        </p:txBody>
      </p:sp>
      <p:pic>
        <p:nvPicPr>
          <p:cNvPr id="71682" name="Picture 2"/>
          <p:cNvPicPr>
            <a:picLocks noChangeAspect="1" noChangeArrowheads="1"/>
          </p:cNvPicPr>
          <p:nvPr/>
        </p:nvPicPr>
        <p:blipFill>
          <a:blip r:embed="rId2" cstate="print"/>
          <a:srcRect/>
          <a:stretch>
            <a:fillRect/>
          </a:stretch>
        </p:blipFill>
        <p:spPr bwMode="auto">
          <a:xfrm>
            <a:off x="467544" y="1185863"/>
            <a:ext cx="7992888" cy="5411489"/>
          </a:xfrm>
          <a:prstGeom prst="rect">
            <a:avLst/>
          </a:prstGeom>
          <a:noFill/>
          <a:ln w="9525">
            <a:noFill/>
            <a:miter lim="800000"/>
            <a:headEnd/>
            <a:tailEnd/>
          </a:ln>
        </p:spPr>
      </p:pic>
    </p:spTree>
  </p:cSld>
  <p:clrMapOvr>
    <a:masterClrMapping/>
  </p:clrMapOvr>
  <p:transition spd="slow">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539552" y="1757363"/>
            <a:ext cx="7670998" cy="4335933"/>
          </a:xfrm>
          <a:prstGeom prst="rect">
            <a:avLst/>
          </a:prstGeom>
          <a:noFill/>
          <a:ln w="9525">
            <a:noFill/>
            <a:miter lim="800000"/>
            <a:headEnd/>
            <a:tailEnd/>
          </a:ln>
        </p:spPr>
      </p:pic>
      <p:sp>
        <p:nvSpPr>
          <p:cNvPr id="54275" name="Rectangle 5"/>
          <p:cNvSpPr>
            <a:spLocks noChangeArrowheads="1"/>
          </p:cNvSpPr>
          <p:nvPr/>
        </p:nvSpPr>
        <p:spPr bwMode="auto">
          <a:xfrm>
            <a:off x="0" y="0"/>
            <a:ext cx="7524750" cy="1465263"/>
          </a:xfrm>
          <a:prstGeom prst="rect">
            <a:avLst/>
          </a:prstGeom>
          <a:noFill/>
          <a:ln w="9525">
            <a:noFill/>
            <a:miter lim="800000"/>
            <a:headEnd/>
            <a:tailEnd/>
          </a:ln>
        </p:spPr>
        <p:txBody>
          <a:bodyPr>
            <a:spAutoFit/>
          </a:bodyPr>
          <a:lstStyle/>
          <a:p>
            <a:r>
              <a:rPr lang="es-MX" dirty="0">
                <a:solidFill>
                  <a:schemeClr val="tx2"/>
                </a:solidFill>
              </a:rPr>
              <a:t>Cambiarte de </a:t>
            </a:r>
            <a:r>
              <a:rPr lang="es-MX" dirty="0" err="1">
                <a:solidFill>
                  <a:schemeClr val="tx2"/>
                </a:solidFill>
              </a:rPr>
              <a:t>layer</a:t>
            </a:r>
            <a:r>
              <a:rPr lang="es-MX" dirty="0">
                <a:solidFill>
                  <a:schemeClr val="tx2"/>
                </a:solidFill>
              </a:rPr>
              <a:t> </a:t>
            </a:r>
            <a:r>
              <a:rPr lang="es-MX" dirty="0" err="1">
                <a:solidFill>
                  <a:schemeClr val="tx2"/>
                </a:solidFill>
              </a:rPr>
              <a:t>linea</a:t>
            </a:r>
            <a:r>
              <a:rPr lang="es-MX" dirty="0">
                <a:solidFill>
                  <a:schemeClr val="tx2"/>
                </a:solidFill>
              </a:rPr>
              <a:t> principal. </a:t>
            </a:r>
            <a:br>
              <a:rPr lang="es-MX" dirty="0">
                <a:solidFill>
                  <a:schemeClr val="tx2"/>
                </a:solidFill>
              </a:rPr>
            </a:br>
            <a:r>
              <a:rPr lang="es-MX" dirty="0" err="1">
                <a:solidFill>
                  <a:schemeClr val="tx2"/>
                </a:solidFill>
              </a:rPr>
              <a:t>command</a:t>
            </a:r>
            <a:r>
              <a:rPr lang="es-MX" dirty="0">
                <a:solidFill>
                  <a:schemeClr val="tx2"/>
                </a:solidFill>
              </a:rPr>
              <a:t>: la« (</a:t>
            </a:r>
            <a:r>
              <a:rPr lang="es-MX" dirty="0" err="1">
                <a:solidFill>
                  <a:schemeClr val="tx2"/>
                </a:solidFill>
              </a:rPr>
              <a:t>enter</a:t>
            </a:r>
            <a:r>
              <a:rPr lang="es-MX" dirty="0">
                <a:solidFill>
                  <a:schemeClr val="tx2"/>
                </a:solidFill>
              </a:rPr>
              <a:t>)</a:t>
            </a:r>
          </a:p>
          <a:p>
            <a:r>
              <a:rPr lang="es-MX" dirty="0">
                <a:solidFill>
                  <a:schemeClr val="tx2"/>
                </a:solidFill>
              </a:rPr>
              <a:t>seleccionar el </a:t>
            </a:r>
            <a:r>
              <a:rPr lang="es-MX" dirty="0" err="1">
                <a:solidFill>
                  <a:schemeClr val="tx2"/>
                </a:solidFill>
              </a:rPr>
              <a:t>layer</a:t>
            </a:r>
            <a:r>
              <a:rPr lang="es-MX" dirty="0">
                <a:solidFill>
                  <a:schemeClr val="tx2"/>
                </a:solidFill>
              </a:rPr>
              <a:t> de </a:t>
            </a:r>
            <a:r>
              <a:rPr lang="es-MX" dirty="0" err="1">
                <a:solidFill>
                  <a:schemeClr val="tx2"/>
                </a:solidFill>
              </a:rPr>
              <a:t>linea</a:t>
            </a:r>
            <a:r>
              <a:rPr lang="es-MX" dirty="0">
                <a:solidFill>
                  <a:schemeClr val="tx2"/>
                </a:solidFill>
              </a:rPr>
              <a:t> principal  (con un </a:t>
            </a:r>
            <a:r>
              <a:rPr lang="es-MX" dirty="0" err="1">
                <a:solidFill>
                  <a:schemeClr val="tx2"/>
                </a:solidFill>
              </a:rPr>
              <a:t>click</a:t>
            </a:r>
            <a:r>
              <a:rPr lang="es-MX" dirty="0">
                <a:solidFill>
                  <a:schemeClr val="tx2"/>
                </a:solidFill>
              </a:rPr>
              <a:t> izquierdo)</a:t>
            </a:r>
          </a:p>
          <a:p>
            <a:r>
              <a:rPr lang="es-MX" dirty="0">
                <a:solidFill>
                  <a:schemeClr val="tx2"/>
                </a:solidFill>
              </a:rPr>
              <a:t>Y darle un </a:t>
            </a:r>
            <a:r>
              <a:rPr lang="es-MX" dirty="0" err="1">
                <a:solidFill>
                  <a:schemeClr val="tx2"/>
                </a:solidFill>
              </a:rPr>
              <a:t>click</a:t>
            </a:r>
            <a:r>
              <a:rPr lang="es-MX" dirty="0">
                <a:solidFill>
                  <a:schemeClr val="tx2"/>
                </a:solidFill>
              </a:rPr>
              <a:t> izquierdo a </a:t>
            </a:r>
            <a:r>
              <a:rPr lang="es-MX" b="1" dirty="0" err="1">
                <a:solidFill>
                  <a:schemeClr val="tx2"/>
                </a:solidFill>
              </a:rPr>
              <a:t>current</a:t>
            </a:r>
            <a:endParaRPr lang="es-MX" b="1" dirty="0">
              <a:solidFill>
                <a:schemeClr val="tx2"/>
              </a:solidFill>
            </a:endParaRPr>
          </a:p>
          <a:p>
            <a:r>
              <a:rPr lang="es-MX" dirty="0">
                <a:solidFill>
                  <a:schemeClr val="tx2"/>
                </a:solidFill>
              </a:rPr>
              <a:t>Y darle un </a:t>
            </a:r>
            <a:r>
              <a:rPr lang="es-MX" dirty="0" err="1">
                <a:solidFill>
                  <a:schemeClr val="tx2"/>
                </a:solidFill>
              </a:rPr>
              <a:t>click</a:t>
            </a:r>
            <a:r>
              <a:rPr lang="es-MX" dirty="0">
                <a:solidFill>
                  <a:schemeClr val="tx2"/>
                </a:solidFill>
              </a:rPr>
              <a:t> izquierdo a</a:t>
            </a:r>
            <a:r>
              <a:rPr lang="es-MX" dirty="0"/>
              <a:t> </a:t>
            </a:r>
            <a:r>
              <a:rPr lang="es-MX" b="1" dirty="0">
                <a:solidFill>
                  <a:schemeClr val="tx2"/>
                </a:solidFill>
              </a:rPr>
              <a:t>X</a:t>
            </a:r>
            <a:endParaRPr lang="es-ES" b="1" dirty="0">
              <a:solidFill>
                <a:schemeClr val="tx2"/>
              </a:solidFill>
            </a:endParaRPr>
          </a:p>
        </p:txBody>
      </p:sp>
      <p:sp>
        <p:nvSpPr>
          <p:cNvPr id="54278" name="Line 10"/>
          <p:cNvSpPr>
            <a:spLocks noChangeShapeType="1"/>
          </p:cNvSpPr>
          <p:nvPr/>
        </p:nvSpPr>
        <p:spPr bwMode="auto">
          <a:xfrm flipH="1">
            <a:off x="3635896" y="836613"/>
            <a:ext cx="143942" cy="3312467"/>
          </a:xfrm>
          <a:prstGeom prst="line">
            <a:avLst/>
          </a:prstGeom>
          <a:noFill/>
          <a:ln w="38100">
            <a:solidFill>
              <a:srgbClr val="FF0000"/>
            </a:solidFill>
            <a:round/>
            <a:headEnd/>
            <a:tailEnd type="triangle" w="med" len="med"/>
          </a:ln>
        </p:spPr>
        <p:txBody>
          <a:bodyPr/>
          <a:lstStyle/>
          <a:p>
            <a:endParaRPr lang="es-ES"/>
          </a:p>
        </p:txBody>
      </p:sp>
      <p:sp>
        <p:nvSpPr>
          <p:cNvPr id="8" name="Line 9"/>
          <p:cNvSpPr>
            <a:spLocks noChangeShapeType="1"/>
          </p:cNvSpPr>
          <p:nvPr/>
        </p:nvSpPr>
        <p:spPr bwMode="auto">
          <a:xfrm>
            <a:off x="3492500" y="1125538"/>
            <a:ext cx="71388" cy="1151334"/>
          </a:xfrm>
          <a:prstGeom prst="line">
            <a:avLst/>
          </a:prstGeom>
          <a:noFill/>
          <a:ln w="38100">
            <a:solidFill>
              <a:srgbClr val="FF0000"/>
            </a:solidFill>
            <a:round/>
            <a:headEnd/>
            <a:tailEnd type="triangle" w="med" len="med"/>
          </a:ln>
        </p:spPr>
        <p:txBody>
          <a:bodyPr/>
          <a:lstStyle/>
          <a:p>
            <a:endParaRPr lang="es-ES"/>
          </a:p>
        </p:txBody>
      </p:sp>
      <p:sp>
        <p:nvSpPr>
          <p:cNvPr id="9" name="Line 9"/>
          <p:cNvSpPr>
            <a:spLocks noChangeShapeType="1"/>
          </p:cNvSpPr>
          <p:nvPr/>
        </p:nvSpPr>
        <p:spPr bwMode="auto">
          <a:xfrm flipH="1">
            <a:off x="683568" y="1340768"/>
            <a:ext cx="2232124" cy="576064"/>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763688" y="1412776"/>
            <a:ext cx="6305550" cy="5157192"/>
          </a:xfrm>
          <a:prstGeom prst="rect">
            <a:avLst/>
          </a:prstGeom>
          <a:noFill/>
          <a:ln w="9525">
            <a:noFill/>
            <a:miter lim="800000"/>
            <a:headEnd/>
            <a:tailEnd/>
          </a:ln>
        </p:spPr>
      </p:pic>
      <p:sp>
        <p:nvSpPr>
          <p:cNvPr id="55299" name="Rectangle 6"/>
          <p:cNvSpPr>
            <a:spLocks noChangeArrowheads="1"/>
          </p:cNvSpPr>
          <p:nvPr/>
        </p:nvSpPr>
        <p:spPr bwMode="auto">
          <a:xfrm>
            <a:off x="0" y="0"/>
            <a:ext cx="9144000" cy="1477328"/>
          </a:xfrm>
          <a:prstGeom prst="rect">
            <a:avLst/>
          </a:prstGeom>
          <a:noFill/>
          <a:ln w="9525">
            <a:noFill/>
            <a:miter lim="800000"/>
            <a:headEnd/>
            <a:tailEnd/>
          </a:ln>
        </p:spPr>
        <p:txBody>
          <a:bodyPr>
            <a:spAutoFit/>
          </a:bodyPr>
          <a:lstStyle/>
          <a:p>
            <a:r>
              <a:rPr lang="es-MX" dirty="0">
                <a:solidFill>
                  <a:schemeClr val="tx2"/>
                </a:solidFill>
              </a:rPr>
              <a:t>Cambiar las </a:t>
            </a:r>
            <a:r>
              <a:rPr lang="es-MX" dirty="0" err="1">
                <a:solidFill>
                  <a:schemeClr val="tx2"/>
                </a:solidFill>
              </a:rPr>
              <a:t>lineas</a:t>
            </a:r>
            <a:r>
              <a:rPr lang="es-MX" dirty="0">
                <a:solidFill>
                  <a:schemeClr val="tx2"/>
                </a:solidFill>
              </a:rPr>
              <a:t> de </a:t>
            </a:r>
            <a:r>
              <a:rPr lang="es-MX" dirty="0" err="1">
                <a:solidFill>
                  <a:schemeClr val="tx2"/>
                </a:solidFill>
              </a:rPr>
              <a:t>layer</a:t>
            </a:r>
            <a:r>
              <a:rPr lang="es-MX" dirty="0">
                <a:solidFill>
                  <a:schemeClr val="tx2"/>
                </a:solidFill>
              </a:rPr>
              <a:t>. </a:t>
            </a:r>
            <a:br>
              <a:rPr lang="es-MX" dirty="0">
                <a:solidFill>
                  <a:schemeClr val="tx2"/>
                </a:solidFill>
              </a:rPr>
            </a:br>
            <a:r>
              <a:rPr lang="es-MX" dirty="0">
                <a:solidFill>
                  <a:schemeClr val="tx2"/>
                </a:solidFill>
              </a:rPr>
              <a:t>Sin realizar ningún comando tocas estas dos líneas  (se ponen con cuadritos azules)</a:t>
            </a:r>
          </a:p>
          <a:p>
            <a:r>
              <a:rPr lang="es-MX" dirty="0">
                <a:solidFill>
                  <a:schemeClr val="tx2"/>
                </a:solidFill>
              </a:rPr>
              <a:t>Y </a:t>
            </a:r>
            <a:r>
              <a:rPr lang="es-MX" dirty="0" err="1">
                <a:solidFill>
                  <a:schemeClr val="tx2"/>
                </a:solidFill>
              </a:rPr>
              <a:t>saldra</a:t>
            </a:r>
            <a:r>
              <a:rPr lang="es-MX" dirty="0">
                <a:solidFill>
                  <a:schemeClr val="tx2"/>
                </a:solidFill>
              </a:rPr>
              <a:t> un cuadro donde cambiaras el color a rojo que es el de la </a:t>
            </a:r>
            <a:r>
              <a:rPr lang="es-MX" dirty="0" err="1">
                <a:solidFill>
                  <a:schemeClr val="tx2"/>
                </a:solidFill>
              </a:rPr>
              <a:t>linea</a:t>
            </a:r>
            <a:r>
              <a:rPr lang="es-MX" dirty="0">
                <a:solidFill>
                  <a:schemeClr val="tx2"/>
                </a:solidFill>
              </a:rPr>
              <a:t> principal, das </a:t>
            </a:r>
            <a:r>
              <a:rPr lang="es-MX" b="1" dirty="0">
                <a:solidFill>
                  <a:schemeClr val="tx2"/>
                </a:solidFill>
              </a:rPr>
              <a:t>X</a:t>
            </a:r>
            <a:r>
              <a:rPr lang="es-MX" dirty="0">
                <a:solidFill>
                  <a:schemeClr val="tx2"/>
                </a:solidFill>
              </a:rPr>
              <a:t> y la tecla </a:t>
            </a:r>
            <a:r>
              <a:rPr lang="es-MX" b="1" dirty="0" err="1">
                <a:solidFill>
                  <a:schemeClr val="tx2"/>
                </a:solidFill>
              </a:rPr>
              <a:t>Esc</a:t>
            </a:r>
            <a:r>
              <a:rPr lang="es-MX" dirty="0">
                <a:solidFill>
                  <a:schemeClr val="tx2"/>
                </a:solidFill>
              </a:rPr>
              <a:t> 2 veces.</a:t>
            </a:r>
          </a:p>
          <a:p>
            <a:endParaRPr lang="es-ES" b="1" dirty="0">
              <a:solidFill>
                <a:schemeClr val="tx2"/>
              </a:solidFill>
            </a:endParaRPr>
          </a:p>
        </p:txBody>
      </p:sp>
      <p:sp>
        <p:nvSpPr>
          <p:cNvPr id="55300" name="Rectangle 7"/>
          <p:cNvSpPr>
            <a:spLocks noChangeArrowheads="1"/>
          </p:cNvSpPr>
          <p:nvPr/>
        </p:nvSpPr>
        <p:spPr bwMode="auto">
          <a:xfrm>
            <a:off x="2987824" y="2348880"/>
            <a:ext cx="144463" cy="144463"/>
          </a:xfrm>
          <a:prstGeom prst="rect">
            <a:avLst/>
          </a:prstGeom>
          <a:noFill/>
          <a:ln w="9525">
            <a:solidFill>
              <a:srgbClr val="C00000"/>
            </a:solidFill>
            <a:miter lim="800000"/>
            <a:headEnd/>
            <a:tailEnd/>
          </a:ln>
        </p:spPr>
        <p:txBody>
          <a:bodyPr wrap="none" anchor="ctr"/>
          <a:lstStyle/>
          <a:p>
            <a:endParaRPr lang="es-MX"/>
          </a:p>
        </p:txBody>
      </p:sp>
      <p:sp>
        <p:nvSpPr>
          <p:cNvPr id="55301" name="Line 8"/>
          <p:cNvSpPr>
            <a:spLocks noChangeShapeType="1"/>
          </p:cNvSpPr>
          <p:nvPr/>
        </p:nvSpPr>
        <p:spPr bwMode="auto">
          <a:xfrm flipH="1">
            <a:off x="3203848" y="476250"/>
            <a:ext cx="2088877" cy="1800622"/>
          </a:xfrm>
          <a:prstGeom prst="line">
            <a:avLst/>
          </a:prstGeom>
          <a:noFill/>
          <a:ln w="38100">
            <a:solidFill>
              <a:srgbClr val="FF0000"/>
            </a:solidFill>
            <a:round/>
            <a:headEnd/>
            <a:tailEnd type="triangle" w="med" len="med"/>
          </a:ln>
        </p:spPr>
        <p:txBody>
          <a:bodyPr/>
          <a:lstStyle/>
          <a:p>
            <a:endParaRPr lang="es-ES"/>
          </a:p>
        </p:txBody>
      </p:sp>
      <p:sp>
        <p:nvSpPr>
          <p:cNvPr id="55302" name="Line 9"/>
          <p:cNvSpPr>
            <a:spLocks noChangeShapeType="1"/>
          </p:cNvSpPr>
          <p:nvPr/>
        </p:nvSpPr>
        <p:spPr bwMode="auto">
          <a:xfrm flipH="1">
            <a:off x="2843213" y="549275"/>
            <a:ext cx="2376487" cy="3743325"/>
          </a:xfrm>
          <a:prstGeom prst="line">
            <a:avLst/>
          </a:prstGeom>
          <a:noFill/>
          <a:ln w="38100">
            <a:solidFill>
              <a:srgbClr val="FF0000"/>
            </a:solidFill>
            <a:round/>
            <a:headEnd/>
            <a:tailEnd type="triangle" w="med" len="med"/>
          </a:ln>
        </p:spPr>
        <p:txBody>
          <a:bodyPr/>
          <a:lstStyle/>
          <a:p>
            <a:endParaRPr lang="es-ES"/>
          </a:p>
        </p:txBody>
      </p:sp>
      <p:sp>
        <p:nvSpPr>
          <p:cNvPr id="55303" name="Line 10"/>
          <p:cNvSpPr>
            <a:spLocks noChangeShapeType="1"/>
          </p:cNvSpPr>
          <p:nvPr/>
        </p:nvSpPr>
        <p:spPr bwMode="auto">
          <a:xfrm flipH="1">
            <a:off x="5148063" y="908720"/>
            <a:ext cx="72009" cy="1728191"/>
          </a:xfrm>
          <a:prstGeom prst="line">
            <a:avLst/>
          </a:prstGeom>
          <a:noFill/>
          <a:ln w="38100">
            <a:solidFill>
              <a:srgbClr val="FF0000"/>
            </a:solidFill>
            <a:round/>
            <a:headEnd/>
            <a:tailEnd type="triangle" w="med" len="med"/>
          </a:ln>
        </p:spPr>
        <p:txBody>
          <a:bodyPr/>
          <a:lstStyle/>
          <a:p>
            <a:endParaRPr lang="es-ES"/>
          </a:p>
        </p:txBody>
      </p:sp>
      <p:sp>
        <p:nvSpPr>
          <p:cNvPr id="55304" name="Rectangle 11"/>
          <p:cNvSpPr>
            <a:spLocks noChangeArrowheads="1"/>
          </p:cNvSpPr>
          <p:nvPr/>
        </p:nvSpPr>
        <p:spPr bwMode="auto">
          <a:xfrm>
            <a:off x="2771800" y="4365104"/>
            <a:ext cx="144463" cy="144463"/>
          </a:xfrm>
          <a:prstGeom prst="rect">
            <a:avLst/>
          </a:prstGeom>
          <a:noFill/>
          <a:ln w="9525">
            <a:solidFill>
              <a:srgbClr val="C00000"/>
            </a:solidFill>
            <a:miter lim="800000"/>
            <a:headEnd/>
            <a:tailEnd/>
          </a:ln>
        </p:spPr>
        <p:txBody>
          <a:bodyPr wrap="none" anchor="ctr"/>
          <a:lstStyle/>
          <a:p>
            <a:endParaRPr lang="es-MX"/>
          </a:p>
        </p:txBody>
      </p:sp>
      <p:sp>
        <p:nvSpPr>
          <p:cNvPr id="11" name="Line 10"/>
          <p:cNvSpPr>
            <a:spLocks noChangeShapeType="1"/>
          </p:cNvSpPr>
          <p:nvPr/>
        </p:nvSpPr>
        <p:spPr bwMode="auto">
          <a:xfrm flipH="1">
            <a:off x="6372199" y="764705"/>
            <a:ext cx="2520281" cy="864096"/>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123728" y="1988840"/>
            <a:ext cx="6286500" cy="4467225"/>
          </a:xfrm>
          <a:prstGeom prst="rect">
            <a:avLst/>
          </a:prstGeom>
          <a:noFill/>
          <a:ln w="9525">
            <a:noFill/>
            <a:miter lim="800000"/>
            <a:headEnd/>
            <a:tailEnd/>
          </a:ln>
        </p:spPr>
      </p:pic>
      <p:sp>
        <p:nvSpPr>
          <p:cNvPr id="56323" name="Rectangle 5"/>
          <p:cNvSpPr>
            <a:spLocks noChangeArrowheads="1"/>
          </p:cNvSpPr>
          <p:nvPr/>
        </p:nvSpPr>
        <p:spPr bwMode="auto">
          <a:xfrm>
            <a:off x="0" y="0"/>
            <a:ext cx="6119813" cy="1739900"/>
          </a:xfrm>
          <a:prstGeom prst="rect">
            <a:avLst/>
          </a:prstGeom>
          <a:noFill/>
          <a:ln w="9525">
            <a:noFill/>
            <a:miter lim="800000"/>
            <a:headEnd/>
            <a:tailEnd/>
          </a:ln>
        </p:spPr>
        <p:txBody>
          <a:bodyPr>
            <a:spAutoFit/>
          </a:bodyPr>
          <a:lstStyle/>
          <a:p>
            <a:r>
              <a:rPr lang="es-MX">
                <a:solidFill>
                  <a:schemeClr val="tx2"/>
                </a:solidFill>
              </a:rPr>
              <a:t>Y continuando con la practica.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 150«</a:t>
            </a:r>
            <a:br>
              <a:rPr lang="es-MX">
                <a:solidFill>
                  <a:schemeClr val="tx2"/>
                </a:solidFill>
              </a:rPr>
            </a:br>
            <a:r>
              <a:rPr lang="es-MX">
                <a:solidFill>
                  <a:schemeClr val="tx2"/>
                </a:solidFill>
              </a:rPr>
              <a:t>command: tocar esta linea con ci  (click izquierdo)</a:t>
            </a:r>
            <a:br>
              <a:rPr lang="es-MX">
                <a:solidFill>
                  <a:schemeClr val="tx2"/>
                </a:solidFill>
              </a:rPr>
            </a:br>
            <a:r>
              <a:rPr lang="es-MX">
                <a:solidFill>
                  <a:schemeClr val="tx2"/>
                </a:solidFill>
              </a:rPr>
              <a:t> y colocar el cursor del mouse en esta direccion y darle ci (click izquierdo) y terminar con un cd (click derecho)</a:t>
            </a:r>
            <a:endParaRPr lang="es-ES">
              <a:solidFill>
                <a:schemeClr val="tx2"/>
              </a:solidFill>
            </a:endParaRPr>
          </a:p>
        </p:txBody>
      </p:sp>
      <p:sp>
        <p:nvSpPr>
          <p:cNvPr id="56324" name="Rectangle 6"/>
          <p:cNvSpPr>
            <a:spLocks noChangeArrowheads="1"/>
          </p:cNvSpPr>
          <p:nvPr/>
        </p:nvSpPr>
        <p:spPr bwMode="auto">
          <a:xfrm>
            <a:off x="3132138" y="3357563"/>
            <a:ext cx="144462" cy="144462"/>
          </a:xfrm>
          <a:prstGeom prst="rect">
            <a:avLst/>
          </a:prstGeom>
          <a:noFill/>
          <a:ln w="9525">
            <a:solidFill>
              <a:srgbClr val="FFFF00"/>
            </a:solidFill>
            <a:miter lim="800000"/>
            <a:headEnd/>
            <a:tailEnd/>
          </a:ln>
        </p:spPr>
        <p:txBody>
          <a:bodyPr wrap="none" anchor="ctr"/>
          <a:lstStyle/>
          <a:p>
            <a:endParaRPr lang="es-MX"/>
          </a:p>
        </p:txBody>
      </p:sp>
      <p:sp>
        <p:nvSpPr>
          <p:cNvPr id="56325" name="Line 7"/>
          <p:cNvSpPr>
            <a:spLocks noChangeShapeType="1"/>
          </p:cNvSpPr>
          <p:nvPr/>
        </p:nvSpPr>
        <p:spPr bwMode="auto">
          <a:xfrm>
            <a:off x="2771775" y="1125538"/>
            <a:ext cx="360363" cy="2232025"/>
          </a:xfrm>
          <a:prstGeom prst="line">
            <a:avLst/>
          </a:prstGeom>
          <a:noFill/>
          <a:ln w="38100">
            <a:solidFill>
              <a:srgbClr val="FF0000"/>
            </a:solidFill>
            <a:round/>
            <a:headEnd/>
            <a:tailEnd type="triangle" w="med" len="med"/>
          </a:ln>
        </p:spPr>
        <p:txBody>
          <a:bodyPr/>
          <a:lstStyle/>
          <a:p>
            <a:endParaRPr lang="es-ES"/>
          </a:p>
        </p:txBody>
      </p:sp>
      <p:sp>
        <p:nvSpPr>
          <p:cNvPr id="56326" name="Line 8"/>
          <p:cNvSpPr>
            <a:spLocks noChangeShapeType="1"/>
          </p:cNvSpPr>
          <p:nvPr/>
        </p:nvSpPr>
        <p:spPr bwMode="auto">
          <a:xfrm flipH="1">
            <a:off x="4500563" y="1412875"/>
            <a:ext cx="358775" cy="27368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475656" y="1844824"/>
            <a:ext cx="6276975" cy="4467225"/>
          </a:xfrm>
          <a:prstGeom prst="rect">
            <a:avLst/>
          </a:prstGeom>
          <a:noFill/>
          <a:ln w="9525">
            <a:noFill/>
            <a:miter lim="800000"/>
            <a:headEnd/>
            <a:tailEnd/>
          </a:ln>
        </p:spPr>
      </p:pic>
      <p:sp>
        <p:nvSpPr>
          <p:cNvPr id="57347" name="Rectangle 5"/>
          <p:cNvSpPr>
            <a:spLocks noChangeArrowheads="1"/>
          </p:cNvSpPr>
          <p:nvPr/>
        </p:nvSpPr>
        <p:spPr bwMode="auto">
          <a:xfrm>
            <a:off x="0" y="0"/>
            <a:ext cx="795655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 70«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57348" name="Rectangle 6"/>
          <p:cNvSpPr>
            <a:spLocks noChangeArrowheads="1"/>
          </p:cNvSpPr>
          <p:nvPr/>
        </p:nvSpPr>
        <p:spPr bwMode="auto">
          <a:xfrm>
            <a:off x="3563938" y="2636838"/>
            <a:ext cx="144462" cy="144462"/>
          </a:xfrm>
          <a:prstGeom prst="rect">
            <a:avLst/>
          </a:prstGeom>
          <a:noFill/>
          <a:ln w="9525">
            <a:solidFill>
              <a:srgbClr val="FFFF00"/>
            </a:solidFill>
            <a:miter lim="800000"/>
            <a:headEnd/>
            <a:tailEnd/>
          </a:ln>
        </p:spPr>
        <p:txBody>
          <a:bodyPr wrap="none" anchor="ctr"/>
          <a:lstStyle/>
          <a:p>
            <a:endParaRPr lang="es-MX"/>
          </a:p>
        </p:txBody>
      </p:sp>
      <p:sp>
        <p:nvSpPr>
          <p:cNvPr id="57349" name="Line 7"/>
          <p:cNvSpPr>
            <a:spLocks noChangeShapeType="1"/>
          </p:cNvSpPr>
          <p:nvPr/>
        </p:nvSpPr>
        <p:spPr bwMode="auto">
          <a:xfrm>
            <a:off x="2771775" y="1125538"/>
            <a:ext cx="792163" cy="1511300"/>
          </a:xfrm>
          <a:prstGeom prst="line">
            <a:avLst/>
          </a:prstGeom>
          <a:noFill/>
          <a:ln w="38100">
            <a:solidFill>
              <a:srgbClr val="FF0000"/>
            </a:solidFill>
            <a:round/>
            <a:headEnd/>
            <a:tailEnd type="triangle" w="med" len="med"/>
          </a:ln>
        </p:spPr>
        <p:txBody>
          <a:bodyPr/>
          <a:lstStyle/>
          <a:p>
            <a:endParaRPr lang="es-ES"/>
          </a:p>
        </p:txBody>
      </p:sp>
      <p:sp>
        <p:nvSpPr>
          <p:cNvPr id="57350" name="Line 8"/>
          <p:cNvSpPr>
            <a:spLocks noChangeShapeType="1"/>
          </p:cNvSpPr>
          <p:nvPr/>
        </p:nvSpPr>
        <p:spPr bwMode="auto">
          <a:xfrm flipH="1">
            <a:off x="4356100" y="1412875"/>
            <a:ext cx="503238" cy="18002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1979712" y="1772816"/>
            <a:ext cx="7164288" cy="4896544"/>
          </a:xfrm>
          <a:prstGeom prst="rect">
            <a:avLst/>
          </a:prstGeom>
          <a:noFill/>
          <a:ln w="9525">
            <a:noFill/>
            <a:miter lim="800000"/>
            <a:headEnd/>
            <a:tailEnd/>
          </a:ln>
        </p:spPr>
      </p:pic>
      <p:sp>
        <p:nvSpPr>
          <p:cNvPr id="58371" name="Rectangle 5"/>
          <p:cNvSpPr>
            <a:spLocks noChangeArrowheads="1"/>
          </p:cNvSpPr>
          <p:nvPr/>
        </p:nvSpPr>
        <p:spPr bwMode="auto">
          <a:xfrm>
            <a:off x="3132138" y="2924175"/>
            <a:ext cx="144462" cy="144463"/>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72" name="Line 6"/>
          <p:cNvSpPr>
            <a:spLocks noChangeShapeType="1"/>
          </p:cNvSpPr>
          <p:nvPr/>
        </p:nvSpPr>
        <p:spPr bwMode="auto">
          <a:xfrm>
            <a:off x="2843213" y="1412875"/>
            <a:ext cx="288925" cy="1511300"/>
          </a:xfrm>
          <a:prstGeom prst="line">
            <a:avLst/>
          </a:prstGeom>
          <a:noFill/>
          <a:ln w="38100">
            <a:solidFill>
              <a:srgbClr val="FF0000"/>
            </a:solidFill>
            <a:round/>
            <a:headEnd/>
            <a:tailEnd type="triangle" w="med" len="med"/>
          </a:ln>
        </p:spPr>
        <p:txBody>
          <a:bodyPr/>
          <a:lstStyle/>
          <a:p>
            <a:endParaRPr lang="es-ES"/>
          </a:p>
        </p:txBody>
      </p:sp>
      <p:sp>
        <p:nvSpPr>
          <p:cNvPr id="58373" name="Line 7"/>
          <p:cNvSpPr>
            <a:spLocks noChangeShapeType="1"/>
          </p:cNvSpPr>
          <p:nvPr/>
        </p:nvSpPr>
        <p:spPr bwMode="auto">
          <a:xfrm>
            <a:off x="2916238" y="1412875"/>
            <a:ext cx="1008062" cy="1223963"/>
          </a:xfrm>
          <a:prstGeom prst="line">
            <a:avLst/>
          </a:prstGeom>
          <a:noFill/>
          <a:ln w="38100">
            <a:solidFill>
              <a:srgbClr val="FF0000"/>
            </a:solidFill>
            <a:round/>
            <a:headEnd/>
            <a:tailEnd type="triangle" w="med" len="med"/>
          </a:ln>
        </p:spPr>
        <p:txBody>
          <a:bodyPr/>
          <a:lstStyle/>
          <a:p>
            <a:endParaRPr lang="es-ES"/>
          </a:p>
        </p:txBody>
      </p:sp>
      <p:sp>
        <p:nvSpPr>
          <p:cNvPr id="58374" name="Rectangle 8"/>
          <p:cNvSpPr>
            <a:spLocks noChangeArrowheads="1"/>
          </p:cNvSpPr>
          <p:nvPr/>
        </p:nvSpPr>
        <p:spPr bwMode="auto">
          <a:xfrm>
            <a:off x="0" y="0"/>
            <a:ext cx="7004050" cy="1739900"/>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p>
          <a:p>
            <a:r>
              <a:rPr lang="es-MX">
                <a:solidFill>
                  <a:schemeClr val="tx2"/>
                </a:solidFill>
              </a:rPr>
              <a:t>Y tambien lo haces en las demas esquinas</a:t>
            </a:r>
            <a:endParaRPr lang="es-ES">
              <a:solidFill>
                <a:schemeClr val="tx2"/>
              </a:solidFill>
            </a:endParaRPr>
          </a:p>
        </p:txBody>
      </p:sp>
      <p:sp>
        <p:nvSpPr>
          <p:cNvPr id="58375" name="Rectangle 9"/>
          <p:cNvSpPr>
            <a:spLocks noChangeArrowheads="1"/>
          </p:cNvSpPr>
          <p:nvPr/>
        </p:nvSpPr>
        <p:spPr bwMode="auto">
          <a:xfrm>
            <a:off x="3851275" y="2636838"/>
            <a:ext cx="144463" cy="144462"/>
          </a:xfrm>
          <a:prstGeom prst="rect">
            <a:avLst/>
          </a:prstGeom>
          <a:noFill/>
          <a:ln w="9525">
            <a:solidFill>
              <a:srgbClr val="FFFF00"/>
            </a:solidFill>
            <a:miter lim="800000"/>
            <a:headEnd/>
            <a:tailEnd/>
          </a:ln>
        </p:spPr>
        <p:txBody>
          <a:bodyPr wrap="none" anchor="ctr"/>
          <a:lstStyle/>
          <a:p>
            <a:endParaRPr lang="es-MX"/>
          </a:p>
        </p:txBody>
      </p:sp>
      <p:sp>
        <p:nvSpPr>
          <p:cNvPr id="58376" name="Rectangle 10"/>
          <p:cNvSpPr>
            <a:spLocks noChangeArrowheads="1"/>
          </p:cNvSpPr>
          <p:nvPr/>
        </p:nvSpPr>
        <p:spPr bwMode="auto">
          <a:xfrm>
            <a:off x="3132138" y="3573463"/>
            <a:ext cx="144462" cy="144462"/>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77" name="Rectangle 11"/>
          <p:cNvSpPr>
            <a:spLocks noChangeArrowheads="1"/>
          </p:cNvSpPr>
          <p:nvPr/>
        </p:nvSpPr>
        <p:spPr bwMode="auto">
          <a:xfrm>
            <a:off x="3419475" y="3789363"/>
            <a:ext cx="144463" cy="144462"/>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78" name="Rectangle 12"/>
          <p:cNvSpPr>
            <a:spLocks noChangeArrowheads="1"/>
          </p:cNvSpPr>
          <p:nvPr/>
        </p:nvSpPr>
        <p:spPr bwMode="auto">
          <a:xfrm>
            <a:off x="5364163" y="3860800"/>
            <a:ext cx="144462" cy="144463"/>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79" name="Rectangle 13"/>
          <p:cNvSpPr>
            <a:spLocks noChangeArrowheads="1"/>
          </p:cNvSpPr>
          <p:nvPr/>
        </p:nvSpPr>
        <p:spPr bwMode="auto">
          <a:xfrm>
            <a:off x="5651500" y="3500438"/>
            <a:ext cx="144463" cy="144462"/>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80" name="Rectangle 14"/>
          <p:cNvSpPr>
            <a:spLocks noChangeArrowheads="1"/>
          </p:cNvSpPr>
          <p:nvPr/>
        </p:nvSpPr>
        <p:spPr bwMode="auto">
          <a:xfrm>
            <a:off x="5651500" y="2852738"/>
            <a:ext cx="144463" cy="144462"/>
          </a:xfrm>
          <a:prstGeom prst="rect">
            <a:avLst/>
          </a:prstGeom>
          <a:noFill/>
          <a:ln w="9525">
            <a:solidFill>
              <a:srgbClr val="FFFF00"/>
            </a:solidFill>
            <a:miter lim="800000"/>
            <a:headEnd/>
            <a:tailEnd/>
          </a:ln>
        </p:spPr>
        <p:txBody>
          <a:bodyPr wrap="none" anchor="ctr"/>
          <a:lstStyle/>
          <a:p>
            <a:pPr algn="ctr"/>
            <a:r>
              <a:rPr lang="es-MX"/>
              <a:t>v</a:t>
            </a:r>
            <a:endParaRPr lang="es-ES"/>
          </a:p>
        </p:txBody>
      </p:sp>
      <p:sp>
        <p:nvSpPr>
          <p:cNvPr id="58381" name="Rectangle 15"/>
          <p:cNvSpPr>
            <a:spLocks noChangeArrowheads="1"/>
          </p:cNvSpPr>
          <p:nvPr/>
        </p:nvSpPr>
        <p:spPr bwMode="auto">
          <a:xfrm>
            <a:off x="5219700" y="2636838"/>
            <a:ext cx="144463" cy="144462"/>
          </a:xfrm>
          <a:prstGeom prst="rect">
            <a:avLst/>
          </a:prstGeom>
          <a:noFill/>
          <a:ln w="9525">
            <a:solidFill>
              <a:srgbClr val="FFFF00"/>
            </a:solidFill>
            <a:miter lim="800000"/>
            <a:headEnd/>
            <a:tailEnd/>
          </a:ln>
        </p:spPr>
        <p:txBody>
          <a:bodyPr wrap="none" anchor="ctr"/>
          <a:lstStyle/>
          <a:p>
            <a:pPr algn="ctr"/>
            <a:r>
              <a:rPr lang="es-MX"/>
              <a:t>v</a:t>
            </a:r>
            <a:endParaRPr lang="es-ES"/>
          </a:p>
        </p:txBody>
      </p:sp>
    </p:spTree>
  </p:cSld>
  <p:clrMapOvr>
    <a:masterClrMapping/>
  </p:clrMapOvr>
  <p:transition spd="slow">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2411760" y="1916832"/>
            <a:ext cx="6296025" cy="4467225"/>
          </a:xfrm>
          <a:prstGeom prst="rect">
            <a:avLst/>
          </a:prstGeom>
          <a:noFill/>
          <a:ln w="9525">
            <a:noFill/>
            <a:miter lim="800000"/>
            <a:headEnd/>
            <a:tailEnd/>
          </a:ln>
        </p:spPr>
      </p:pic>
      <p:sp>
        <p:nvSpPr>
          <p:cNvPr id="59395" name="Rectangle 6"/>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command:35«</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59396" name="Rectangle 7"/>
          <p:cNvSpPr>
            <a:spLocks noChangeArrowheads="1"/>
          </p:cNvSpPr>
          <p:nvPr/>
        </p:nvSpPr>
        <p:spPr bwMode="auto">
          <a:xfrm>
            <a:off x="5651500" y="2997200"/>
            <a:ext cx="144463" cy="144463"/>
          </a:xfrm>
          <a:prstGeom prst="rect">
            <a:avLst/>
          </a:prstGeom>
          <a:noFill/>
          <a:ln w="9525">
            <a:solidFill>
              <a:srgbClr val="FFFF00"/>
            </a:solidFill>
            <a:miter lim="800000"/>
            <a:headEnd/>
            <a:tailEnd/>
          </a:ln>
        </p:spPr>
        <p:txBody>
          <a:bodyPr wrap="none" anchor="ctr"/>
          <a:lstStyle/>
          <a:p>
            <a:endParaRPr lang="es-MX"/>
          </a:p>
        </p:txBody>
      </p:sp>
      <p:sp>
        <p:nvSpPr>
          <p:cNvPr id="59397" name="Line 8"/>
          <p:cNvSpPr>
            <a:spLocks noChangeShapeType="1"/>
          </p:cNvSpPr>
          <p:nvPr/>
        </p:nvSpPr>
        <p:spPr bwMode="auto">
          <a:xfrm>
            <a:off x="2771775" y="1052513"/>
            <a:ext cx="2879725" cy="1944687"/>
          </a:xfrm>
          <a:prstGeom prst="line">
            <a:avLst/>
          </a:prstGeom>
          <a:noFill/>
          <a:ln w="38100">
            <a:solidFill>
              <a:srgbClr val="FF0000"/>
            </a:solidFill>
            <a:round/>
            <a:headEnd/>
            <a:tailEnd type="triangle" w="med" len="med"/>
          </a:ln>
        </p:spPr>
        <p:txBody>
          <a:bodyPr/>
          <a:lstStyle/>
          <a:p>
            <a:endParaRPr lang="es-ES"/>
          </a:p>
        </p:txBody>
      </p:sp>
      <p:sp>
        <p:nvSpPr>
          <p:cNvPr id="59398" name="Line 9"/>
          <p:cNvSpPr>
            <a:spLocks noChangeShapeType="1"/>
          </p:cNvSpPr>
          <p:nvPr/>
        </p:nvSpPr>
        <p:spPr bwMode="auto">
          <a:xfrm>
            <a:off x="4859338" y="1341438"/>
            <a:ext cx="1512887" cy="18002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51520" y="0"/>
            <a:ext cx="2375495" cy="6309320"/>
          </a:xfrm>
        </p:spPr>
        <p:txBody>
          <a:bodyPr/>
          <a:lstStyle/>
          <a:p>
            <a:pPr algn="l" eaLnBrk="1" hangingPunct="1">
              <a:buFont typeface="Wingdings" pitchFamily="2" charset="2"/>
              <a:buChar char="Ø"/>
            </a:pPr>
            <a:r>
              <a:rPr lang="es-MX" sz="3200" dirty="0"/>
              <a:t>En la pestaña de </a:t>
            </a:r>
            <a:r>
              <a:rPr lang="es-MX" sz="3200" dirty="0" err="1"/>
              <a:t>User</a:t>
            </a:r>
            <a:r>
              <a:rPr lang="es-MX" sz="3200" dirty="0"/>
              <a:t> </a:t>
            </a:r>
            <a:r>
              <a:rPr lang="es-MX" sz="3200" dirty="0" err="1"/>
              <a:t>Preferences</a:t>
            </a:r>
            <a:br>
              <a:rPr lang="es-MX" sz="3200" dirty="0"/>
            </a:br>
            <a:br>
              <a:rPr lang="es-MX" sz="3200" dirty="0"/>
            </a:br>
            <a:r>
              <a:rPr lang="es-MX" sz="3200" dirty="0"/>
              <a:t>Quita lo siguiente</a:t>
            </a:r>
            <a:br>
              <a:rPr lang="es-MX" sz="3200" dirty="0"/>
            </a:br>
            <a:br>
              <a:rPr lang="es-MX" sz="3200" dirty="0"/>
            </a:br>
            <a:r>
              <a:rPr lang="es-MX" sz="3200" dirty="0" err="1"/>
              <a:t>apply</a:t>
            </a:r>
            <a:br>
              <a:rPr lang="es-MX" sz="3200" dirty="0"/>
            </a:br>
            <a:br>
              <a:rPr lang="es-MX" sz="3200" dirty="0"/>
            </a:br>
            <a:r>
              <a:rPr lang="es-MX" sz="3200" dirty="0"/>
              <a:t>ok</a:t>
            </a:r>
            <a:endParaRPr lang="es-ES" sz="3200" dirty="0"/>
          </a:p>
        </p:txBody>
      </p:sp>
      <p:pic>
        <p:nvPicPr>
          <p:cNvPr id="23559" name="Picture 7"/>
          <p:cNvPicPr>
            <a:picLocks noChangeAspect="1" noChangeArrowheads="1"/>
          </p:cNvPicPr>
          <p:nvPr/>
        </p:nvPicPr>
        <p:blipFill>
          <a:blip r:embed="rId2" cstate="print"/>
          <a:srcRect/>
          <a:stretch>
            <a:fillRect/>
          </a:stretch>
        </p:blipFill>
        <p:spPr bwMode="auto">
          <a:xfrm>
            <a:off x="2843808" y="764704"/>
            <a:ext cx="6115050" cy="5086350"/>
          </a:xfrm>
          <a:prstGeom prst="rect">
            <a:avLst/>
          </a:prstGeom>
          <a:noFill/>
          <a:ln w="9525">
            <a:noFill/>
            <a:miter lim="800000"/>
            <a:headEnd/>
            <a:tailEnd/>
          </a:ln>
        </p:spPr>
      </p:pic>
      <p:sp>
        <p:nvSpPr>
          <p:cNvPr id="7" name="Line 5"/>
          <p:cNvSpPr>
            <a:spLocks noChangeShapeType="1"/>
          </p:cNvSpPr>
          <p:nvPr/>
        </p:nvSpPr>
        <p:spPr bwMode="auto">
          <a:xfrm flipV="1">
            <a:off x="2492152" y="1412776"/>
            <a:ext cx="3159968" cy="80392"/>
          </a:xfrm>
          <a:prstGeom prst="line">
            <a:avLst/>
          </a:prstGeom>
          <a:noFill/>
          <a:ln w="57150">
            <a:solidFill>
              <a:srgbClr val="FF0000"/>
            </a:solidFill>
            <a:round/>
            <a:headEnd/>
            <a:tailEnd type="triangle" w="med" len="med"/>
          </a:ln>
        </p:spPr>
        <p:txBody>
          <a:bodyPr/>
          <a:lstStyle/>
          <a:p>
            <a:endParaRPr lang="es-ES"/>
          </a:p>
        </p:txBody>
      </p:sp>
      <p:sp>
        <p:nvSpPr>
          <p:cNvPr id="8" name="7 Rectángulo redondeado"/>
          <p:cNvSpPr/>
          <p:nvPr/>
        </p:nvSpPr>
        <p:spPr>
          <a:xfrm>
            <a:off x="5796136" y="1268760"/>
            <a:ext cx="100811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ine 5"/>
          <p:cNvSpPr>
            <a:spLocks noChangeShapeType="1"/>
          </p:cNvSpPr>
          <p:nvPr/>
        </p:nvSpPr>
        <p:spPr bwMode="auto">
          <a:xfrm flipV="1">
            <a:off x="1907704" y="2276872"/>
            <a:ext cx="1224136" cy="1376536"/>
          </a:xfrm>
          <a:prstGeom prst="line">
            <a:avLst/>
          </a:prstGeom>
          <a:noFill/>
          <a:ln w="57150">
            <a:solidFill>
              <a:srgbClr val="FF0000"/>
            </a:solidFill>
            <a:round/>
            <a:headEnd/>
            <a:tailEnd type="triangle" w="med" len="med"/>
          </a:ln>
        </p:spPr>
        <p:txBody>
          <a:bodyPr/>
          <a:lstStyle/>
          <a:p>
            <a:endParaRPr lang="es-ES"/>
          </a:p>
        </p:txBody>
      </p:sp>
      <p:sp>
        <p:nvSpPr>
          <p:cNvPr id="10" name="9 Rectángulo redondeado"/>
          <p:cNvSpPr/>
          <p:nvPr/>
        </p:nvSpPr>
        <p:spPr>
          <a:xfrm>
            <a:off x="3131840" y="1916832"/>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5724128" y="5517232"/>
            <a:ext cx="79208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7236296" y="5517232"/>
            <a:ext cx="86409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Line 5"/>
          <p:cNvSpPr>
            <a:spLocks noChangeShapeType="1"/>
          </p:cNvSpPr>
          <p:nvPr/>
        </p:nvSpPr>
        <p:spPr bwMode="auto">
          <a:xfrm>
            <a:off x="1547664" y="4661520"/>
            <a:ext cx="5904656" cy="711696"/>
          </a:xfrm>
          <a:prstGeom prst="line">
            <a:avLst/>
          </a:prstGeom>
          <a:noFill/>
          <a:ln w="57150">
            <a:solidFill>
              <a:srgbClr val="FF0000"/>
            </a:solidFill>
            <a:round/>
            <a:headEnd/>
            <a:tailEnd type="triangle" w="med" len="med"/>
          </a:ln>
        </p:spPr>
        <p:txBody>
          <a:bodyPr/>
          <a:lstStyle/>
          <a:p>
            <a:endParaRPr lang="es-ES"/>
          </a:p>
        </p:txBody>
      </p:sp>
      <p:sp>
        <p:nvSpPr>
          <p:cNvPr id="14" name="Line 5"/>
          <p:cNvSpPr>
            <a:spLocks noChangeShapeType="1"/>
          </p:cNvSpPr>
          <p:nvPr/>
        </p:nvSpPr>
        <p:spPr bwMode="auto">
          <a:xfrm>
            <a:off x="827584" y="5589240"/>
            <a:ext cx="4752528" cy="72008"/>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2555776" y="1772816"/>
            <a:ext cx="6264696" cy="4896544"/>
          </a:xfrm>
          <a:prstGeom prst="rect">
            <a:avLst/>
          </a:prstGeom>
          <a:noFill/>
          <a:ln w="9525">
            <a:noFill/>
            <a:miter lim="800000"/>
            <a:headEnd/>
            <a:tailEnd/>
          </a:ln>
        </p:spPr>
      </p:pic>
      <p:sp>
        <p:nvSpPr>
          <p:cNvPr id="60419" name="Rectangle 5"/>
          <p:cNvSpPr>
            <a:spLocks noChangeArrowheads="1"/>
          </p:cNvSpPr>
          <p:nvPr/>
        </p:nvSpPr>
        <p:spPr bwMode="auto">
          <a:xfrm>
            <a:off x="0" y="0"/>
            <a:ext cx="6480175" cy="1465263"/>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ex«  (exted)</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command:</a:t>
            </a:r>
            <a:r>
              <a:rPr lang="es-MX"/>
              <a:t> y le daz un click derecho</a:t>
            </a:r>
          </a:p>
          <a:p>
            <a:r>
              <a:rPr lang="es-MX">
                <a:solidFill>
                  <a:schemeClr val="tx2"/>
                </a:solidFill>
              </a:rPr>
              <a:t>command: tocas estas líneas con ci  (click izquierdo)</a:t>
            </a:r>
          </a:p>
        </p:txBody>
      </p:sp>
      <p:sp>
        <p:nvSpPr>
          <p:cNvPr id="60420" name="Rectangle 6"/>
          <p:cNvSpPr>
            <a:spLocks noChangeArrowheads="1"/>
          </p:cNvSpPr>
          <p:nvPr/>
        </p:nvSpPr>
        <p:spPr bwMode="auto">
          <a:xfrm>
            <a:off x="6227763" y="3213100"/>
            <a:ext cx="144462" cy="144463"/>
          </a:xfrm>
          <a:prstGeom prst="rect">
            <a:avLst/>
          </a:prstGeom>
          <a:noFill/>
          <a:ln w="9525">
            <a:solidFill>
              <a:srgbClr val="FFFF00"/>
            </a:solidFill>
            <a:miter lim="800000"/>
            <a:headEnd/>
            <a:tailEnd/>
          </a:ln>
        </p:spPr>
        <p:txBody>
          <a:bodyPr wrap="none" anchor="ctr"/>
          <a:lstStyle/>
          <a:p>
            <a:endParaRPr lang="es-MX"/>
          </a:p>
        </p:txBody>
      </p:sp>
      <p:sp>
        <p:nvSpPr>
          <p:cNvPr id="60421" name="Line 7"/>
          <p:cNvSpPr>
            <a:spLocks noChangeShapeType="1"/>
          </p:cNvSpPr>
          <p:nvPr/>
        </p:nvSpPr>
        <p:spPr bwMode="auto">
          <a:xfrm>
            <a:off x="2771775" y="765175"/>
            <a:ext cx="3455988" cy="2447925"/>
          </a:xfrm>
          <a:prstGeom prst="line">
            <a:avLst/>
          </a:prstGeom>
          <a:noFill/>
          <a:ln w="38100">
            <a:solidFill>
              <a:srgbClr val="FF0000"/>
            </a:solidFill>
            <a:round/>
            <a:headEnd/>
            <a:tailEnd type="triangle" w="med" len="med"/>
          </a:ln>
        </p:spPr>
        <p:txBody>
          <a:bodyPr/>
          <a:lstStyle/>
          <a:p>
            <a:endParaRPr lang="es-ES"/>
          </a:p>
        </p:txBody>
      </p:sp>
      <p:sp>
        <p:nvSpPr>
          <p:cNvPr id="60422" name="Line 8"/>
          <p:cNvSpPr>
            <a:spLocks noChangeShapeType="1"/>
          </p:cNvSpPr>
          <p:nvPr/>
        </p:nvSpPr>
        <p:spPr bwMode="auto">
          <a:xfrm>
            <a:off x="2987675" y="1341438"/>
            <a:ext cx="1728788" cy="1366837"/>
          </a:xfrm>
          <a:prstGeom prst="line">
            <a:avLst/>
          </a:prstGeom>
          <a:noFill/>
          <a:ln w="38100">
            <a:solidFill>
              <a:srgbClr val="FF0000"/>
            </a:solidFill>
            <a:round/>
            <a:headEnd/>
            <a:tailEnd type="triangle" w="med" len="med"/>
          </a:ln>
        </p:spPr>
        <p:txBody>
          <a:bodyPr/>
          <a:lstStyle/>
          <a:p>
            <a:endParaRPr lang="es-ES"/>
          </a:p>
        </p:txBody>
      </p:sp>
      <p:sp>
        <p:nvSpPr>
          <p:cNvPr id="60423" name="Line 9"/>
          <p:cNvSpPr>
            <a:spLocks noChangeShapeType="1"/>
          </p:cNvSpPr>
          <p:nvPr/>
        </p:nvSpPr>
        <p:spPr bwMode="auto">
          <a:xfrm>
            <a:off x="2987675" y="1341438"/>
            <a:ext cx="2089150" cy="2519362"/>
          </a:xfrm>
          <a:prstGeom prst="line">
            <a:avLst/>
          </a:prstGeom>
          <a:noFill/>
          <a:ln w="38100">
            <a:solidFill>
              <a:srgbClr val="FF0000"/>
            </a:solidFill>
            <a:round/>
            <a:headEnd/>
            <a:tailEnd type="triangle" w="med" len="med"/>
          </a:ln>
        </p:spPr>
        <p:txBody>
          <a:bodyPr/>
          <a:lstStyle/>
          <a:p>
            <a:endParaRPr lang="es-ES"/>
          </a:p>
        </p:txBody>
      </p:sp>
      <p:sp>
        <p:nvSpPr>
          <p:cNvPr id="60424" name="Rectangle 10"/>
          <p:cNvSpPr>
            <a:spLocks noChangeArrowheads="1"/>
          </p:cNvSpPr>
          <p:nvPr/>
        </p:nvSpPr>
        <p:spPr bwMode="auto">
          <a:xfrm>
            <a:off x="4932363" y="2636838"/>
            <a:ext cx="144462" cy="144462"/>
          </a:xfrm>
          <a:prstGeom prst="rect">
            <a:avLst/>
          </a:prstGeom>
          <a:noFill/>
          <a:ln w="9525">
            <a:solidFill>
              <a:srgbClr val="FFFF00"/>
            </a:solidFill>
            <a:miter lim="800000"/>
            <a:headEnd/>
            <a:tailEnd/>
          </a:ln>
        </p:spPr>
        <p:txBody>
          <a:bodyPr wrap="none" anchor="ctr"/>
          <a:lstStyle/>
          <a:p>
            <a:endParaRPr lang="es-MX"/>
          </a:p>
        </p:txBody>
      </p:sp>
      <p:sp>
        <p:nvSpPr>
          <p:cNvPr id="60425" name="Rectangle 11"/>
          <p:cNvSpPr>
            <a:spLocks noChangeArrowheads="1"/>
          </p:cNvSpPr>
          <p:nvPr/>
        </p:nvSpPr>
        <p:spPr bwMode="auto">
          <a:xfrm>
            <a:off x="5148263" y="3789363"/>
            <a:ext cx="144462"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2123728" y="1916832"/>
            <a:ext cx="6296025" cy="4457700"/>
          </a:xfrm>
          <a:prstGeom prst="rect">
            <a:avLst/>
          </a:prstGeom>
          <a:noFill/>
          <a:ln w="9525">
            <a:noFill/>
            <a:miter lim="800000"/>
            <a:headEnd/>
            <a:tailEnd/>
          </a:ln>
        </p:spPr>
      </p:pic>
      <p:sp>
        <p:nvSpPr>
          <p:cNvPr id="61443" name="Rectangle 13"/>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command:35«</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61444" name="Rectangle 14"/>
          <p:cNvSpPr>
            <a:spLocks noChangeArrowheads="1"/>
          </p:cNvSpPr>
          <p:nvPr/>
        </p:nvSpPr>
        <p:spPr bwMode="auto">
          <a:xfrm>
            <a:off x="3132138" y="3284538"/>
            <a:ext cx="144462" cy="144462"/>
          </a:xfrm>
          <a:prstGeom prst="rect">
            <a:avLst/>
          </a:prstGeom>
          <a:noFill/>
          <a:ln w="9525">
            <a:solidFill>
              <a:srgbClr val="FFFF00"/>
            </a:solidFill>
            <a:miter lim="800000"/>
            <a:headEnd/>
            <a:tailEnd/>
          </a:ln>
        </p:spPr>
        <p:txBody>
          <a:bodyPr wrap="none" anchor="ctr"/>
          <a:lstStyle/>
          <a:p>
            <a:endParaRPr lang="es-MX"/>
          </a:p>
        </p:txBody>
      </p:sp>
      <p:sp>
        <p:nvSpPr>
          <p:cNvPr id="61445" name="Line 15"/>
          <p:cNvSpPr>
            <a:spLocks noChangeShapeType="1"/>
          </p:cNvSpPr>
          <p:nvPr/>
        </p:nvSpPr>
        <p:spPr bwMode="auto">
          <a:xfrm>
            <a:off x="2771775" y="1052513"/>
            <a:ext cx="360363" cy="2160587"/>
          </a:xfrm>
          <a:prstGeom prst="line">
            <a:avLst/>
          </a:prstGeom>
          <a:noFill/>
          <a:ln w="38100">
            <a:solidFill>
              <a:srgbClr val="FF0000"/>
            </a:solidFill>
            <a:round/>
            <a:headEnd/>
            <a:tailEnd type="triangle" w="med" len="med"/>
          </a:ln>
        </p:spPr>
        <p:txBody>
          <a:bodyPr/>
          <a:lstStyle/>
          <a:p>
            <a:endParaRPr lang="es-ES"/>
          </a:p>
        </p:txBody>
      </p:sp>
      <p:sp>
        <p:nvSpPr>
          <p:cNvPr id="61446" name="Line 16"/>
          <p:cNvSpPr>
            <a:spLocks noChangeShapeType="1"/>
          </p:cNvSpPr>
          <p:nvPr/>
        </p:nvSpPr>
        <p:spPr bwMode="auto">
          <a:xfrm flipH="1">
            <a:off x="4067175" y="1341438"/>
            <a:ext cx="792163" cy="1871662"/>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2" cstate="print"/>
          <a:srcRect/>
          <a:stretch>
            <a:fillRect/>
          </a:stretch>
        </p:blipFill>
        <p:spPr bwMode="auto">
          <a:xfrm>
            <a:off x="2195736" y="1916832"/>
            <a:ext cx="6334125" cy="4495800"/>
          </a:xfrm>
          <a:prstGeom prst="rect">
            <a:avLst/>
          </a:prstGeom>
          <a:noFill/>
          <a:ln w="9525">
            <a:noFill/>
            <a:miter lim="800000"/>
            <a:headEnd/>
            <a:tailEnd/>
          </a:ln>
        </p:spPr>
      </p:pic>
      <p:sp>
        <p:nvSpPr>
          <p:cNvPr id="62467" name="Rectangle 5"/>
          <p:cNvSpPr>
            <a:spLocks noChangeArrowheads="1"/>
          </p:cNvSpPr>
          <p:nvPr/>
        </p:nvSpPr>
        <p:spPr bwMode="auto">
          <a:xfrm>
            <a:off x="0" y="0"/>
            <a:ext cx="7812088" cy="1465263"/>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C«  (circle)</a:t>
            </a:r>
            <a:br>
              <a:rPr lang="es-MX">
                <a:solidFill>
                  <a:schemeClr val="tx2"/>
                </a:solidFill>
              </a:rPr>
            </a:br>
            <a:r>
              <a:rPr lang="es-MX">
                <a:solidFill>
                  <a:schemeClr val="tx2"/>
                </a:solidFill>
              </a:rPr>
              <a:t>command: te colocas en la mitad de esta línea y das un ci</a:t>
            </a:r>
            <a:br>
              <a:rPr lang="es-MX">
                <a:solidFill>
                  <a:schemeClr val="tx2"/>
                </a:solidFill>
              </a:rPr>
            </a:br>
            <a:r>
              <a:rPr lang="es-MX">
                <a:solidFill>
                  <a:schemeClr val="tx2"/>
                </a:solidFill>
              </a:rPr>
              <a:t>command: te mueves hacia la arriva y le das un ci (click izquierdo) aqui</a:t>
            </a:r>
            <a:br>
              <a:rPr lang="es-MX">
                <a:solidFill>
                  <a:schemeClr val="tx2"/>
                </a:solidFill>
              </a:rPr>
            </a:br>
            <a:endParaRPr lang="es-ES">
              <a:solidFill>
                <a:schemeClr val="tx2"/>
              </a:solidFill>
            </a:endParaRPr>
          </a:p>
        </p:txBody>
      </p:sp>
      <p:sp>
        <p:nvSpPr>
          <p:cNvPr id="62468" name="Line 6"/>
          <p:cNvSpPr>
            <a:spLocks noChangeShapeType="1"/>
          </p:cNvSpPr>
          <p:nvPr/>
        </p:nvSpPr>
        <p:spPr bwMode="auto">
          <a:xfrm flipH="1">
            <a:off x="3851275" y="765175"/>
            <a:ext cx="2089150" cy="2519363"/>
          </a:xfrm>
          <a:prstGeom prst="line">
            <a:avLst/>
          </a:prstGeom>
          <a:noFill/>
          <a:ln w="38100">
            <a:solidFill>
              <a:srgbClr val="FF0000"/>
            </a:solidFill>
            <a:round/>
            <a:headEnd/>
            <a:tailEnd type="triangle" w="med" len="med"/>
          </a:ln>
        </p:spPr>
        <p:txBody>
          <a:bodyPr/>
          <a:lstStyle/>
          <a:p>
            <a:endParaRPr lang="es-ES"/>
          </a:p>
        </p:txBody>
      </p:sp>
      <p:sp>
        <p:nvSpPr>
          <p:cNvPr id="62469" name="AutoShape 7"/>
          <p:cNvSpPr>
            <a:spLocks noChangeArrowheads="1"/>
          </p:cNvSpPr>
          <p:nvPr/>
        </p:nvSpPr>
        <p:spPr bwMode="auto">
          <a:xfrm>
            <a:off x="3708400" y="3213100"/>
            <a:ext cx="144463" cy="142875"/>
          </a:xfrm>
          <a:prstGeom prst="triangle">
            <a:avLst>
              <a:gd name="adj" fmla="val 50000"/>
            </a:avLst>
          </a:prstGeom>
          <a:noFill/>
          <a:ln w="9525">
            <a:solidFill>
              <a:srgbClr val="FFFF00"/>
            </a:solidFill>
            <a:miter lim="800000"/>
            <a:headEnd/>
            <a:tailEnd/>
          </a:ln>
        </p:spPr>
        <p:txBody>
          <a:bodyPr wrap="none" anchor="ctr"/>
          <a:lstStyle/>
          <a:p>
            <a:endParaRPr lang="es-MX"/>
          </a:p>
        </p:txBody>
      </p:sp>
      <p:sp>
        <p:nvSpPr>
          <p:cNvPr id="62470" name="Line 8"/>
          <p:cNvSpPr>
            <a:spLocks noChangeShapeType="1"/>
          </p:cNvSpPr>
          <p:nvPr/>
        </p:nvSpPr>
        <p:spPr bwMode="auto">
          <a:xfrm flipH="1">
            <a:off x="3851275" y="1125538"/>
            <a:ext cx="1152525" cy="158273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cstate="print"/>
          <a:srcRect/>
          <a:stretch>
            <a:fillRect/>
          </a:stretch>
        </p:blipFill>
        <p:spPr bwMode="auto">
          <a:xfrm>
            <a:off x="2123728" y="1844824"/>
            <a:ext cx="6624736" cy="4608512"/>
          </a:xfrm>
          <a:prstGeom prst="rect">
            <a:avLst/>
          </a:prstGeom>
          <a:noFill/>
          <a:ln w="9525">
            <a:noFill/>
            <a:miter lim="800000"/>
            <a:headEnd/>
            <a:tailEnd/>
          </a:ln>
        </p:spPr>
      </p:pic>
      <p:sp>
        <p:nvSpPr>
          <p:cNvPr id="63491" name="Rectangle 5"/>
          <p:cNvSpPr>
            <a:spLocks noChangeArrowheads="1"/>
          </p:cNvSpPr>
          <p:nvPr/>
        </p:nvSpPr>
        <p:spPr bwMode="auto">
          <a:xfrm>
            <a:off x="0" y="0"/>
            <a:ext cx="8459788"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 linea con ci</a:t>
            </a:r>
            <a:br>
              <a:rPr lang="es-MX">
                <a:solidFill>
                  <a:schemeClr val="tx2"/>
                </a:solidFill>
              </a:rPr>
            </a:b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r>
              <a:rPr lang="es-MX">
                <a:solidFill>
                  <a:schemeClr val="tx2"/>
                </a:solidFill>
              </a:rPr>
              <a:t>Y terminas con un click derecho.</a:t>
            </a:r>
          </a:p>
        </p:txBody>
      </p:sp>
      <p:sp>
        <p:nvSpPr>
          <p:cNvPr id="63492" name="Line 6"/>
          <p:cNvSpPr>
            <a:spLocks noChangeShapeType="1"/>
          </p:cNvSpPr>
          <p:nvPr/>
        </p:nvSpPr>
        <p:spPr bwMode="auto">
          <a:xfrm>
            <a:off x="3492500" y="765175"/>
            <a:ext cx="215900" cy="2447925"/>
          </a:xfrm>
          <a:prstGeom prst="line">
            <a:avLst/>
          </a:prstGeom>
          <a:noFill/>
          <a:ln w="38100">
            <a:solidFill>
              <a:srgbClr val="FF0000"/>
            </a:solidFill>
            <a:round/>
            <a:headEnd/>
            <a:tailEnd type="triangle" w="med" len="med"/>
          </a:ln>
        </p:spPr>
        <p:txBody>
          <a:bodyPr/>
          <a:lstStyle/>
          <a:p>
            <a:endParaRPr lang="es-ES"/>
          </a:p>
        </p:txBody>
      </p:sp>
      <p:sp>
        <p:nvSpPr>
          <p:cNvPr id="63493" name="Rectangle 7"/>
          <p:cNvSpPr>
            <a:spLocks noChangeArrowheads="1"/>
          </p:cNvSpPr>
          <p:nvPr/>
        </p:nvSpPr>
        <p:spPr bwMode="auto">
          <a:xfrm>
            <a:off x="3708400" y="3213100"/>
            <a:ext cx="144463" cy="144463"/>
          </a:xfrm>
          <a:prstGeom prst="rect">
            <a:avLst/>
          </a:prstGeom>
          <a:noFill/>
          <a:ln w="9525">
            <a:solidFill>
              <a:srgbClr val="FFFF00"/>
            </a:solidFill>
            <a:miter lim="800000"/>
            <a:headEnd/>
            <a:tailEnd/>
          </a:ln>
        </p:spPr>
        <p:txBody>
          <a:bodyPr wrap="none" anchor="ctr"/>
          <a:lstStyle/>
          <a:p>
            <a:endParaRPr lang="es-MX"/>
          </a:p>
        </p:txBody>
      </p:sp>
      <p:sp>
        <p:nvSpPr>
          <p:cNvPr id="63494" name="Line 8"/>
          <p:cNvSpPr>
            <a:spLocks noChangeShapeType="1"/>
          </p:cNvSpPr>
          <p:nvPr/>
        </p:nvSpPr>
        <p:spPr bwMode="auto">
          <a:xfrm flipH="1">
            <a:off x="3419475" y="1341438"/>
            <a:ext cx="1657350" cy="1295400"/>
          </a:xfrm>
          <a:prstGeom prst="line">
            <a:avLst/>
          </a:prstGeom>
          <a:noFill/>
          <a:ln w="38100">
            <a:solidFill>
              <a:srgbClr val="FF0000"/>
            </a:solidFill>
            <a:round/>
            <a:headEnd/>
            <a:tailEnd type="triangle" w="med" len="med"/>
          </a:ln>
        </p:spPr>
        <p:txBody>
          <a:bodyPr/>
          <a:lstStyle/>
          <a:p>
            <a:endParaRPr lang="es-ES"/>
          </a:p>
        </p:txBody>
      </p:sp>
      <p:sp>
        <p:nvSpPr>
          <p:cNvPr id="63495" name="Rectangle 9"/>
          <p:cNvSpPr>
            <a:spLocks noChangeArrowheads="1"/>
          </p:cNvSpPr>
          <p:nvPr/>
        </p:nvSpPr>
        <p:spPr bwMode="auto">
          <a:xfrm>
            <a:off x="8748713" y="2852738"/>
            <a:ext cx="144462" cy="144462"/>
          </a:xfrm>
          <a:prstGeom prst="rect">
            <a:avLst/>
          </a:prstGeom>
          <a:noFill/>
          <a:ln w="9525">
            <a:solidFill>
              <a:schemeClr val="bg1"/>
            </a:solidFill>
            <a:miter lim="800000"/>
            <a:headEnd/>
            <a:tailEnd/>
          </a:ln>
        </p:spPr>
        <p:txBody>
          <a:bodyPr wrap="none" anchor="ctr"/>
          <a:lstStyle/>
          <a:p>
            <a:endParaRPr lang="es-MX"/>
          </a:p>
        </p:txBody>
      </p:sp>
      <p:sp>
        <p:nvSpPr>
          <p:cNvPr id="63496" name="Line 10"/>
          <p:cNvSpPr>
            <a:spLocks noChangeShapeType="1"/>
          </p:cNvSpPr>
          <p:nvPr/>
        </p:nvSpPr>
        <p:spPr bwMode="auto">
          <a:xfrm flipH="1">
            <a:off x="5076825" y="1341438"/>
            <a:ext cx="0" cy="2879725"/>
          </a:xfrm>
          <a:prstGeom prst="line">
            <a:avLst/>
          </a:prstGeom>
          <a:noFill/>
          <a:ln w="38100">
            <a:solidFill>
              <a:srgbClr val="FF0000"/>
            </a:solidFill>
            <a:round/>
            <a:headEnd/>
            <a:tailEnd/>
          </a:ln>
        </p:spPr>
        <p:txBody>
          <a:bodyPr/>
          <a:lstStyle/>
          <a:p>
            <a:endParaRPr lang="es-ES"/>
          </a:p>
        </p:txBody>
      </p:sp>
      <p:sp>
        <p:nvSpPr>
          <p:cNvPr id="63497" name="Line 11"/>
          <p:cNvSpPr>
            <a:spLocks noChangeShapeType="1"/>
          </p:cNvSpPr>
          <p:nvPr/>
        </p:nvSpPr>
        <p:spPr bwMode="auto">
          <a:xfrm flipH="1">
            <a:off x="4356100" y="1341438"/>
            <a:ext cx="720725" cy="1727200"/>
          </a:xfrm>
          <a:prstGeom prst="line">
            <a:avLst/>
          </a:prstGeom>
          <a:noFill/>
          <a:ln w="38100">
            <a:solidFill>
              <a:srgbClr val="FF0000"/>
            </a:solidFill>
            <a:round/>
            <a:headEnd/>
            <a:tailEnd type="triangle" w="med" len="med"/>
          </a:ln>
        </p:spPr>
        <p:txBody>
          <a:bodyPr/>
          <a:lstStyle/>
          <a:p>
            <a:endParaRPr lang="es-ES"/>
          </a:p>
        </p:txBody>
      </p:sp>
      <p:sp>
        <p:nvSpPr>
          <p:cNvPr id="63498" name="Rectangle 12"/>
          <p:cNvSpPr>
            <a:spLocks noChangeArrowheads="1"/>
          </p:cNvSpPr>
          <p:nvPr/>
        </p:nvSpPr>
        <p:spPr bwMode="auto">
          <a:xfrm>
            <a:off x="3276600" y="2636838"/>
            <a:ext cx="144463" cy="144462"/>
          </a:xfrm>
          <a:prstGeom prst="rect">
            <a:avLst/>
          </a:prstGeom>
          <a:noFill/>
          <a:ln w="9525">
            <a:solidFill>
              <a:srgbClr val="FFFF00"/>
            </a:solidFill>
            <a:miter lim="800000"/>
            <a:headEnd/>
            <a:tailEnd/>
          </a:ln>
        </p:spPr>
        <p:txBody>
          <a:bodyPr wrap="none" anchor="ctr"/>
          <a:lstStyle/>
          <a:p>
            <a:endParaRPr lang="es-MX"/>
          </a:p>
        </p:txBody>
      </p:sp>
      <p:sp>
        <p:nvSpPr>
          <p:cNvPr id="63499" name="Rectangle 17"/>
          <p:cNvSpPr>
            <a:spLocks noChangeArrowheads="1"/>
          </p:cNvSpPr>
          <p:nvPr/>
        </p:nvSpPr>
        <p:spPr bwMode="auto">
          <a:xfrm>
            <a:off x="4284663" y="3068638"/>
            <a:ext cx="144462" cy="144462"/>
          </a:xfrm>
          <a:prstGeom prst="rect">
            <a:avLst/>
          </a:prstGeom>
          <a:noFill/>
          <a:ln w="9525">
            <a:solidFill>
              <a:srgbClr val="FFFF00"/>
            </a:solidFill>
            <a:miter lim="800000"/>
            <a:headEnd/>
            <a:tailEnd/>
          </a:ln>
        </p:spPr>
        <p:txBody>
          <a:bodyPr wrap="none" anchor="ctr"/>
          <a:lstStyle/>
          <a:p>
            <a:endParaRPr lang="es-MX"/>
          </a:p>
        </p:txBody>
      </p:sp>
      <p:sp>
        <p:nvSpPr>
          <p:cNvPr id="63500" name="Line 18"/>
          <p:cNvSpPr>
            <a:spLocks noChangeShapeType="1"/>
          </p:cNvSpPr>
          <p:nvPr/>
        </p:nvSpPr>
        <p:spPr bwMode="auto">
          <a:xfrm>
            <a:off x="3348038" y="4221163"/>
            <a:ext cx="1727200" cy="0"/>
          </a:xfrm>
          <a:prstGeom prst="line">
            <a:avLst/>
          </a:prstGeom>
          <a:noFill/>
          <a:ln w="38100">
            <a:solidFill>
              <a:srgbClr val="FF0000"/>
            </a:solidFill>
            <a:round/>
            <a:headEnd/>
            <a:tailEnd/>
          </a:ln>
        </p:spPr>
        <p:txBody>
          <a:bodyPr/>
          <a:lstStyle/>
          <a:p>
            <a:endParaRPr lang="es-ES"/>
          </a:p>
        </p:txBody>
      </p:sp>
      <p:sp>
        <p:nvSpPr>
          <p:cNvPr id="63501" name="Line 19"/>
          <p:cNvSpPr>
            <a:spLocks noChangeShapeType="1"/>
          </p:cNvSpPr>
          <p:nvPr/>
        </p:nvSpPr>
        <p:spPr bwMode="auto">
          <a:xfrm flipH="1" flipV="1">
            <a:off x="3348038" y="3933825"/>
            <a:ext cx="0" cy="287338"/>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2051720" y="1844824"/>
            <a:ext cx="6305550" cy="4486275"/>
          </a:xfrm>
          <a:prstGeom prst="rect">
            <a:avLst/>
          </a:prstGeom>
          <a:noFill/>
          <a:ln w="9525">
            <a:noFill/>
            <a:miter lim="800000"/>
            <a:headEnd/>
            <a:tailEnd/>
          </a:ln>
        </p:spPr>
      </p:pic>
      <p:sp>
        <p:nvSpPr>
          <p:cNvPr id="64515" name="Line 5"/>
          <p:cNvSpPr>
            <a:spLocks noChangeShapeType="1"/>
          </p:cNvSpPr>
          <p:nvPr/>
        </p:nvSpPr>
        <p:spPr bwMode="auto">
          <a:xfrm>
            <a:off x="2771775" y="836613"/>
            <a:ext cx="360363" cy="1871662"/>
          </a:xfrm>
          <a:prstGeom prst="line">
            <a:avLst/>
          </a:prstGeom>
          <a:noFill/>
          <a:ln w="38100">
            <a:solidFill>
              <a:srgbClr val="FF0000"/>
            </a:solidFill>
            <a:round/>
            <a:headEnd/>
            <a:tailEnd type="triangle" w="med" len="med"/>
          </a:ln>
        </p:spPr>
        <p:txBody>
          <a:bodyPr/>
          <a:lstStyle/>
          <a:p>
            <a:endParaRPr lang="es-ES"/>
          </a:p>
        </p:txBody>
      </p:sp>
      <p:sp>
        <p:nvSpPr>
          <p:cNvPr id="64516" name="Rectangle 8"/>
          <p:cNvSpPr>
            <a:spLocks noChangeArrowheads="1"/>
          </p:cNvSpPr>
          <p:nvPr/>
        </p:nvSpPr>
        <p:spPr bwMode="auto">
          <a:xfrm>
            <a:off x="3059113" y="2708275"/>
            <a:ext cx="144462" cy="144463"/>
          </a:xfrm>
          <a:prstGeom prst="rect">
            <a:avLst/>
          </a:prstGeom>
          <a:noFill/>
          <a:ln w="9525">
            <a:solidFill>
              <a:srgbClr val="FFFF00"/>
            </a:solidFill>
            <a:miter lim="800000"/>
            <a:headEnd/>
            <a:tailEnd/>
          </a:ln>
        </p:spPr>
        <p:txBody>
          <a:bodyPr wrap="none" anchor="ctr"/>
          <a:lstStyle/>
          <a:p>
            <a:endParaRPr lang="es-MX"/>
          </a:p>
        </p:txBody>
      </p:sp>
      <p:sp>
        <p:nvSpPr>
          <p:cNvPr id="64517" name="Rectangle 9"/>
          <p:cNvSpPr>
            <a:spLocks noChangeArrowheads="1"/>
          </p:cNvSpPr>
          <p:nvPr/>
        </p:nvSpPr>
        <p:spPr bwMode="auto">
          <a:xfrm>
            <a:off x="0" y="0"/>
            <a:ext cx="5940425"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  (erase)</a:t>
            </a:r>
            <a:br>
              <a:rPr lang="es-MX">
                <a:solidFill>
                  <a:schemeClr val="tx2"/>
                </a:solidFill>
              </a:rPr>
            </a:br>
            <a:r>
              <a:rPr lang="es-MX">
                <a:solidFill>
                  <a:schemeClr val="tx2"/>
                </a:solidFill>
              </a:rPr>
              <a:t>command: tocas esta linea con ci(click izquierdo)</a:t>
            </a:r>
          </a:p>
          <a:p>
            <a:r>
              <a:rPr lang="es-MX">
                <a:solidFill>
                  <a:schemeClr val="tx2"/>
                </a:solidFill>
              </a:rPr>
              <a:t>command: y de das cd (click derecho, para terminar)</a:t>
            </a:r>
            <a:endParaRPr lang="es-ES">
              <a:solidFill>
                <a:schemeClr val="tx2"/>
              </a:solidFill>
            </a:endParaRPr>
          </a:p>
        </p:txBody>
      </p:sp>
    </p:spTree>
  </p:cSld>
  <p:clrMapOvr>
    <a:masterClrMapping/>
  </p:clrMapOvr>
  <p:transition spd="slow">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2195736" y="1916832"/>
            <a:ext cx="6305550" cy="4476750"/>
          </a:xfrm>
          <a:prstGeom prst="rect">
            <a:avLst/>
          </a:prstGeom>
          <a:noFill/>
          <a:ln w="9525">
            <a:noFill/>
            <a:miter lim="800000"/>
            <a:headEnd/>
            <a:tailEnd/>
          </a:ln>
        </p:spPr>
      </p:pic>
      <p:sp>
        <p:nvSpPr>
          <p:cNvPr id="65539" name="Rectangle 5"/>
          <p:cNvSpPr>
            <a:spLocks noChangeArrowheads="1"/>
          </p:cNvSpPr>
          <p:nvPr/>
        </p:nvSpPr>
        <p:spPr bwMode="auto">
          <a:xfrm>
            <a:off x="0" y="0"/>
            <a:ext cx="7812088"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C«  (circle)</a:t>
            </a:r>
            <a:br>
              <a:rPr lang="es-MX">
                <a:solidFill>
                  <a:schemeClr val="tx2"/>
                </a:solidFill>
              </a:rPr>
            </a:br>
            <a:r>
              <a:rPr lang="es-MX">
                <a:solidFill>
                  <a:schemeClr val="tx2"/>
                </a:solidFill>
              </a:rPr>
              <a:t>command: te colocas aquí y un ci (click izquierdo)</a:t>
            </a:r>
            <a:br>
              <a:rPr lang="es-MX">
                <a:solidFill>
                  <a:schemeClr val="tx2"/>
                </a:solidFill>
              </a:rPr>
            </a:br>
            <a:r>
              <a:rPr lang="es-MX">
                <a:solidFill>
                  <a:schemeClr val="tx2"/>
                </a:solidFill>
              </a:rPr>
              <a:t>command: 25«</a:t>
            </a:r>
            <a:endParaRPr lang="es-ES">
              <a:solidFill>
                <a:schemeClr val="tx2"/>
              </a:solidFill>
            </a:endParaRPr>
          </a:p>
        </p:txBody>
      </p:sp>
      <p:sp>
        <p:nvSpPr>
          <p:cNvPr id="65540" name="Line 6"/>
          <p:cNvSpPr>
            <a:spLocks noChangeShapeType="1"/>
          </p:cNvSpPr>
          <p:nvPr/>
        </p:nvSpPr>
        <p:spPr bwMode="auto">
          <a:xfrm>
            <a:off x="2843213" y="836613"/>
            <a:ext cx="865187" cy="2376487"/>
          </a:xfrm>
          <a:prstGeom prst="line">
            <a:avLst/>
          </a:prstGeom>
          <a:noFill/>
          <a:ln w="38100">
            <a:solidFill>
              <a:srgbClr val="FF0000"/>
            </a:solidFill>
            <a:round/>
            <a:headEnd/>
            <a:tailEnd type="triangle" w="med" len="med"/>
          </a:ln>
        </p:spPr>
        <p:txBody>
          <a:bodyPr/>
          <a:lstStyle/>
          <a:p>
            <a:endParaRPr lang="es-ES"/>
          </a:p>
        </p:txBody>
      </p:sp>
      <p:sp>
        <p:nvSpPr>
          <p:cNvPr id="65541" name="AutoShape 7"/>
          <p:cNvSpPr>
            <a:spLocks noChangeArrowheads="1"/>
          </p:cNvSpPr>
          <p:nvPr/>
        </p:nvSpPr>
        <p:spPr bwMode="auto">
          <a:xfrm>
            <a:off x="3708400" y="3213100"/>
            <a:ext cx="144463" cy="142875"/>
          </a:xfrm>
          <a:prstGeom prst="triangle">
            <a:avLst>
              <a:gd name="adj" fmla="val 50000"/>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1979712" y="1772816"/>
            <a:ext cx="7092280" cy="4752528"/>
          </a:xfrm>
          <a:prstGeom prst="rect">
            <a:avLst/>
          </a:prstGeom>
          <a:noFill/>
          <a:ln w="9525">
            <a:noFill/>
            <a:miter lim="800000"/>
            <a:headEnd/>
            <a:tailEnd/>
          </a:ln>
        </p:spPr>
      </p:pic>
      <p:sp>
        <p:nvSpPr>
          <p:cNvPr id="66563" name="Line 7"/>
          <p:cNvSpPr>
            <a:spLocks noChangeShapeType="1"/>
          </p:cNvSpPr>
          <p:nvPr/>
        </p:nvSpPr>
        <p:spPr bwMode="auto">
          <a:xfrm>
            <a:off x="2771775" y="836613"/>
            <a:ext cx="936625" cy="2160587"/>
          </a:xfrm>
          <a:prstGeom prst="line">
            <a:avLst/>
          </a:prstGeom>
          <a:noFill/>
          <a:ln w="38100">
            <a:solidFill>
              <a:srgbClr val="FF0000"/>
            </a:solidFill>
            <a:round/>
            <a:headEnd/>
            <a:tailEnd type="triangle" w="med" len="med"/>
          </a:ln>
        </p:spPr>
        <p:txBody>
          <a:bodyPr/>
          <a:lstStyle/>
          <a:p>
            <a:endParaRPr lang="es-ES"/>
          </a:p>
        </p:txBody>
      </p:sp>
      <p:sp>
        <p:nvSpPr>
          <p:cNvPr id="66564" name="Rectangle 8"/>
          <p:cNvSpPr>
            <a:spLocks noChangeArrowheads="1"/>
          </p:cNvSpPr>
          <p:nvPr/>
        </p:nvSpPr>
        <p:spPr bwMode="auto">
          <a:xfrm>
            <a:off x="3708400" y="2997200"/>
            <a:ext cx="144463" cy="144463"/>
          </a:xfrm>
          <a:prstGeom prst="rect">
            <a:avLst/>
          </a:prstGeom>
          <a:noFill/>
          <a:ln w="9525">
            <a:solidFill>
              <a:srgbClr val="FFFF00"/>
            </a:solidFill>
            <a:miter lim="800000"/>
            <a:headEnd/>
            <a:tailEnd/>
          </a:ln>
        </p:spPr>
        <p:txBody>
          <a:bodyPr wrap="none" anchor="ctr"/>
          <a:lstStyle/>
          <a:p>
            <a:endParaRPr lang="es-MX"/>
          </a:p>
        </p:txBody>
      </p:sp>
      <p:sp>
        <p:nvSpPr>
          <p:cNvPr id="66565" name="Rectangle 9"/>
          <p:cNvSpPr>
            <a:spLocks noChangeArrowheads="1"/>
          </p:cNvSpPr>
          <p:nvPr/>
        </p:nvSpPr>
        <p:spPr bwMode="auto">
          <a:xfrm>
            <a:off x="0" y="0"/>
            <a:ext cx="5940425"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  (erase)</a:t>
            </a:r>
            <a:br>
              <a:rPr lang="es-MX">
                <a:solidFill>
                  <a:schemeClr val="tx2"/>
                </a:solidFill>
              </a:rPr>
            </a:br>
            <a:r>
              <a:rPr lang="es-MX">
                <a:solidFill>
                  <a:schemeClr val="tx2"/>
                </a:solidFill>
              </a:rPr>
              <a:t>command: tocas estas lineas con ci(click izquierdo)</a:t>
            </a:r>
          </a:p>
          <a:p>
            <a:r>
              <a:rPr lang="es-MX">
                <a:solidFill>
                  <a:schemeClr val="tx2"/>
                </a:solidFill>
              </a:rPr>
              <a:t>command: y de das cd (click derecho, para terminar)</a:t>
            </a:r>
            <a:endParaRPr lang="es-ES">
              <a:solidFill>
                <a:schemeClr val="tx2"/>
              </a:solidFill>
            </a:endParaRPr>
          </a:p>
        </p:txBody>
      </p:sp>
      <p:sp>
        <p:nvSpPr>
          <p:cNvPr id="66566" name="Line 10"/>
          <p:cNvSpPr>
            <a:spLocks noChangeShapeType="1"/>
          </p:cNvSpPr>
          <p:nvPr/>
        </p:nvSpPr>
        <p:spPr bwMode="auto">
          <a:xfrm>
            <a:off x="2987675" y="765175"/>
            <a:ext cx="2663825" cy="2232025"/>
          </a:xfrm>
          <a:prstGeom prst="line">
            <a:avLst/>
          </a:prstGeom>
          <a:noFill/>
          <a:ln w="38100">
            <a:solidFill>
              <a:srgbClr val="FF0000"/>
            </a:solidFill>
            <a:round/>
            <a:headEnd/>
            <a:tailEnd type="triangle" w="med" len="med"/>
          </a:ln>
        </p:spPr>
        <p:txBody>
          <a:bodyPr/>
          <a:lstStyle/>
          <a:p>
            <a:endParaRPr lang="es-ES"/>
          </a:p>
        </p:txBody>
      </p:sp>
      <p:sp>
        <p:nvSpPr>
          <p:cNvPr id="66567" name="Rectangle 11"/>
          <p:cNvSpPr>
            <a:spLocks noChangeArrowheads="1"/>
          </p:cNvSpPr>
          <p:nvPr/>
        </p:nvSpPr>
        <p:spPr bwMode="auto">
          <a:xfrm>
            <a:off x="5651500" y="2997200"/>
            <a:ext cx="144463"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2483768" y="1772816"/>
            <a:ext cx="6343650" cy="5085184"/>
          </a:xfrm>
          <a:prstGeom prst="rect">
            <a:avLst/>
          </a:prstGeom>
          <a:noFill/>
          <a:ln w="9525">
            <a:noFill/>
            <a:miter lim="800000"/>
            <a:headEnd/>
            <a:tailEnd/>
          </a:ln>
        </p:spPr>
      </p:pic>
      <p:sp>
        <p:nvSpPr>
          <p:cNvPr id="67587" name="Rectangle 5"/>
          <p:cNvSpPr>
            <a:spLocks noChangeArrowheads="1"/>
          </p:cNvSpPr>
          <p:nvPr/>
        </p:nvSpPr>
        <p:spPr bwMode="auto">
          <a:xfrm>
            <a:off x="0" y="-26988"/>
            <a:ext cx="6051550" cy="1465263"/>
          </a:xfrm>
          <a:prstGeom prst="rect">
            <a:avLst/>
          </a:prstGeom>
          <a:noFill/>
          <a:ln w="9525">
            <a:noFill/>
            <a:miter lim="800000"/>
            <a:headEnd/>
            <a:tailEnd/>
          </a:ln>
        </p:spPr>
        <p:txBody>
          <a:bodyPr wrap="none">
            <a:spAutoFit/>
          </a:bodyPr>
          <a:lstStyle/>
          <a:p>
            <a:r>
              <a:rPr lang="es-MX">
                <a:solidFill>
                  <a:schemeClr val="tx2"/>
                </a:solidFill>
              </a:rPr>
              <a:t>Y queda de la siguiente manera,</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a:t>
            </a:r>
            <a:br>
              <a:rPr lang="es-MX">
                <a:solidFill>
                  <a:schemeClr val="tx2"/>
                </a:solidFill>
              </a:rPr>
            </a:br>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a:t>
            </a:r>
            <a:endParaRPr lang="es-ES">
              <a:solidFill>
                <a:schemeClr val="tx2"/>
              </a:solidFill>
            </a:endParaRPr>
          </a:p>
        </p:txBody>
      </p:sp>
      <p:sp>
        <p:nvSpPr>
          <p:cNvPr id="67588" name="Line 6"/>
          <p:cNvSpPr>
            <a:spLocks noChangeShapeType="1"/>
          </p:cNvSpPr>
          <p:nvPr/>
        </p:nvSpPr>
        <p:spPr bwMode="auto">
          <a:xfrm>
            <a:off x="4643438" y="665163"/>
            <a:ext cx="433387" cy="1944687"/>
          </a:xfrm>
          <a:prstGeom prst="line">
            <a:avLst/>
          </a:prstGeom>
          <a:noFill/>
          <a:ln w="38100">
            <a:solidFill>
              <a:srgbClr val="FF0000"/>
            </a:solidFill>
            <a:round/>
            <a:headEnd/>
            <a:tailEnd type="triangle" w="med" len="med"/>
          </a:ln>
        </p:spPr>
        <p:txBody>
          <a:bodyPr/>
          <a:lstStyle/>
          <a:p>
            <a:endParaRPr lang="es-ES"/>
          </a:p>
        </p:txBody>
      </p:sp>
      <p:sp>
        <p:nvSpPr>
          <p:cNvPr id="67589" name="Line 7"/>
          <p:cNvSpPr>
            <a:spLocks noChangeShapeType="1"/>
          </p:cNvSpPr>
          <p:nvPr/>
        </p:nvSpPr>
        <p:spPr bwMode="auto">
          <a:xfrm flipH="1">
            <a:off x="5148263" y="1025525"/>
            <a:ext cx="792162" cy="2736850"/>
          </a:xfrm>
          <a:prstGeom prst="line">
            <a:avLst/>
          </a:prstGeom>
          <a:noFill/>
          <a:ln w="38100">
            <a:solidFill>
              <a:srgbClr val="FF0000"/>
            </a:solidFill>
            <a:round/>
            <a:headEnd/>
            <a:tailEnd type="triangle" w="med" len="med"/>
          </a:ln>
        </p:spPr>
        <p:txBody>
          <a:bodyPr/>
          <a:lstStyle/>
          <a:p>
            <a:endParaRPr lang="es-ES"/>
          </a:p>
        </p:txBody>
      </p:sp>
      <p:sp>
        <p:nvSpPr>
          <p:cNvPr id="67590" name="AutoShape 8"/>
          <p:cNvSpPr>
            <a:spLocks noChangeArrowheads="1"/>
          </p:cNvSpPr>
          <p:nvPr/>
        </p:nvSpPr>
        <p:spPr bwMode="auto">
          <a:xfrm>
            <a:off x="5003800" y="2609850"/>
            <a:ext cx="144463" cy="142875"/>
          </a:xfrm>
          <a:prstGeom prst="triangle">
            <a:avLst>
              <a:gd name="adj" fmla="val 50000"/>
            </a:avLst>
          </a:prstGeom>
          <a:noFill/>
          <a:ln w="9525">
            <a:solidFill>
              <a:srgbClr val="FFFF00"/>
            </a:solidFill>
            <a:miter lim="800000"/>
            <a:headEnd/>
            <a:tailEnd/>
          </a:ln>
        </p:spPr>
        <p:txBody>
          <a:bodyPr wrap="none" anchor="ctr"/>
          <a:lstStyle/>
          <a:p>
            <a:endParaRPr lang="es-MX"/>
          </a:p>
        </p:txBody>
      </p:sp>
      <p:sp>
        <p:nvSpPr>
          <p:cNvPr id="67591" name="Line 9"/>
          <p:cNvSpPr>
            <a:spLocks noChangeShapeType="1"/>
          </p:cNvSpPr>
          <p:nvPr/>
        </p:nvSpPr>
        <p:spPr bwMode="auto">
          <a:xfrm>
            <a:off x="5076825" y="3833813"/>
            <a:ext cx="0" cy="144462"/>
          </a:xfrm>
          <a:prstGeom prst="line">
            <a:avLst/>
          </a:prstGeom>
          <a:noFill/>
          <a:ln w="12700">
            <a:solidFill>
              <a:srgbClr val="FFFF00"/>
            </a:solidFill>
            <a:round/>
            <a:headEnd/>
            <a:tailEnd/>
          </a:ln>
        </p:spPr>
        <p:txBody>
          <a:bodyPr/>
          <a:lstStyle/>
          <a:p>
            <a:endParaRPr lang="es-ES"/>
          </a:p>
        </p:txBody>
      </p:sp>
      <p:sp>
        <p:nvSpPr>
          <p:cNvPr id="67592" name="Line 10"/>
          <p:cNvSpPr>
            <a:spLocks noChangeShapeType="1"/>
          </p:cNvSpPr>
          <p:nvPr/>
        </p:nvSpPr>
        <p:spPr bwMode="auto">
          <a:xfrm>
            <a:off x="5076825" y="3978275"/>
            <a:ext cx="144463" cy="0"/>
          </a:xfrm>
          <a:prstGeom prst="line">
            <a:avLst/>
          </a:prstGeom>
          <a:noFill/>
          <a:ln w="12700">
            <a:solidFill>
              <a:srgbClr val="FFFF00"/>
            </a:solidFill>
            <a:round/>
            <a:headEnd/>
            <a:tailEnd/>
          </a:ln>
        </p:spPr>
        <p:txBody>
          <a:bodyPr/>
          <a:lstStyle/>
          <a:p>
            <a:endParaRPr lang="es-ES"/>
          </a:p>
        </p:txBody>
      </p:sp>
    </p:spTree>
  </p:cSld>
  <p:clrMapOvr>
    <a:masterClrMapping/>
  </p:clrMapOvr>
  <p:transition spd="slow">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2267744" y="1904578"/>
            <a:ext cx="6353175" cy="4476750"/>
          </a:xfrm>
          <a:prstGeom prst="rect">
            <a:avLst/>
          </a:prstGeom>
          <a:noFill/>
          <a:ln w="9525">
            <a:noFill/>
            <a:miter lim="800000"/>
            <a:headEnd/>
            <a:tailEnd/>
          </a:ln>
        </p:spPr>
      </p:pic>
      <p:sp>
        <p:nvSpPr>
          <p:cNvPr id="68611"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command:20«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68612" name="Rectangle 6"/>
          <p:cNvSpPr>
            <a:spLocks noChangeArrowheads="1"/>
          </p:cNvSpPr>
          <p:nvPr/>
        </p:nvSpPr>
        <p:spPr bwMode="auto">
          <a:xfrm>
            <a:off x="4932363" y="3284538"/>
            <a:ext cx="144462" cy="144462"/>
          </a:xfrm>
          <a:prstGeom prst="rect">
            <a:avLst/>
          </a:prstGeom>
          <a:noFill/>
          <a:ln w="9525">
            <a:solidFill>
              <a:srgbClr val="FFFF00"/>
            </a:solidFill>
            <a:miter lim="800000"/>
            <a:headEnd/>
            <a:tailEnd/>
          </a:ln>
        </p:spPr>
        <p:txBody>
          <a:bodyPr wrap="none" anchor="ctr"/>
          <a:lstStyle/>
          <a:p>
            <a:endParaRPr lang="es-MX"/>
          </a:p>
        </p:txBody>
      </p:sp>
      <p:sp>
        <p:nvSpPr>
          <p:cNvPr id="68613" name="Line 7"/>
          <p:cNvSpPr>
            <a:spLocks noChangeShapeType="1"/>
          </p:cNvSpPr>
          <p:nvPr/>
        </p:nvSpPr>
        <p:spPr bwMode="auto">
          <a:xfrm>
            <a:off x="2771775" y="1052513"/>
            <a:ext cx="2160588" cy="2232025"/>
          </a:xfrm>
          <a:prstGeom prst="line">
            <a:avLst/>
          </a:prstGeom>
          <a:noFill/>
          <a:ln w="38100">
            <a:solidFill>
              <a:srgbClr val="FF0000"/>
            </a:solidFill>
            <a:round/>
            <a:headEnd/>
            <a:tailEnd type="triangle" w="med" len="med"/>
          </a:ln>
        </p:spPr>
        <p:txBody>
          <a:bodyPr/>
          <a:lstStyle/>
          <a:p>
            <a:endParaRPr lang="es-ES"/>
          </a:p>
        </p:txBody>
      </p:sp>
      <p:sp>
        <p:nvSpPr>
          <p:cNvPr id="68614" name="Line 8"/>
          <p:cNvSpPr>
            <a:spLocks noChangeShapeType="1"/>
          </p:cNvSpPr>
          <p:nvPr/>
        </p:nvSpPr>
        <p:spPr bwMode="auto">
          <a:xfrm>
            <a:off x="4859338" y="1341438"/>
            <a:ext cx="360362" cy="1871662"/>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2267744" y="1916832"/>
            <a:ext cx="6362700" cy="4476750"/>
          </a:xfrm>
          <a:prstGeom prst="rect">
            <a:avLst/>
          </a:prstGeom>
          <a:noFill/>
          <a:ln w="9525">
            <a:noFill/>
            <a:miter lim="800000"/>
            <a:headEnd/>
            <a:tailEnd/>
          </a:ln>
        </p:spPr>
      </p:pic>
      <p:sp>
        <p:nvSpPr>
          <p:cNvPr id="69635"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command:20«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endParaRPr lang="es-ES">
              <a:solidFill>
                <a:schemeClr val="tx2"/>
              </a:solidFill>
            </a:endParaRPr>
          </a:p>
        </p:txBody>
      </p:sp>
      <p:sp>
        <p:nvSpPr>
          <p:cNvPr id="69636" name="Rectangle 6"/>
          <p:cNvSpPr>
            <a:spLocks noChangeArrowheads="1"/>
          </p:cNvSpPr>
          <p:nvPr/>
        </p:nvSpPr>
        <p:spPr bwMode="auto">
          <a:xfrm>
            <a:off x="4932363" y="3284538"/>
            <a:ext cx="144462" cy="144462"/>
          </a:xfrm>
          <a:prstGeom prst="rect">
            <a:avLst/>
          </a:prstGeom>
          <a:noFill/>
          <a:ln w="9525">
            <a:solidFill>
              <a:srgbClr val="FFFF00"/>
            </a:solidFill>
            <a:miter lim="800000"/>
            <a:headEnd/>
            <a:tailEnd/>
          </a:ln>
        </p:spPr>
        <p:txBody>
          <a:bodyPr wrap="none" anchor="ctr"/>
          <a:lstStyle/>
          <a:p>
            <a:endParaRPr lang="es-MX"/>
          </a:p>
        </p:txBody>
      </p:sp>
      <p:sp>
        <p:nvSpPr>
          <p:cNvPr id="69637" name="Line 7"/>
          <p:cNvSpPr>
            <a:spLocks noChangeShapeType="1"/>
          </p:cNvSpPr>
          <p:nvPr/>
        </p:nvSpPr>
        <p:spPr bwMode="auto">
          <a:xfrm>
            <a:off x="2771775" y="1052513"/>
            <a:ext cx="2160588" cy="2232025"/>
          </a:xfrm>
          <a:prstGeom prst="line">
            <a:avLst/>
          </a:prstGeom>
          <a:noFill/>
          <a:ln w="38100">
            <a:solidFill>
              <a:srgbClr val="FF0000"/>
            </a:solidFill>
            <a:round/>
            <a:headEnd/>
            <a:tailEnd type="triangle" w="med" len="med"/>
          </a:ln>
        </p:spPr>
        <p:txBody>
          <a:bodyPr/>
          <a:lstStyle/>
          <a:p>
            <a:endParaRPr lang="es-ES"/>
          </a:p>
        </p:txBody>
      </p:sp>
      <p:sp>
        <p:nvSpPr>
          <p:cNvPr id="69638" name="Line 8"/>
          <p:cNvSpPr>
            <a:spLocks noChangeShapeType="1"/>
          </p:cNvSpPr>
          <p:nvPr/>
        </p:nvSpPr>
        <p:spPr bwMode="auto">
          <a:xfrm flipH="1">
            <a:off x="4716463" y="1341438"/>
            <a:ext cx="142875" cy="19431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0"/>
            <a:ext cx="8353425" cy="908050"/>
          </a:xfrm>
        </p:spPr>
        <p:txBody>
          <a:bodyPr/>
          <a:lstStyle/>
          <a:p>
            <a:pPr eaLnBrk="1" hangingPunct="1"/>
            <a:r>
              <a:rPr lang="es-MX" sz="1800" dirty="0"/>
              <a:t>Drafting settings, estando en</a:t>
            </a:r>
            <a:br>
              <a:rPr lang="es-MX" sz="1800" dirty="0"/>
            </a:br>
            <a:r>
              <a:rPr lang="es-MX" sz="1800" dirty="0"/>
              <a:t> Command:</a:t>
            </a:r>
            <a:r>
              <a:rPr lang="es-MX" sz="1800" b="1" dirty="0">
                <a:solidFill>
                  <a:srgbClr val="FF0000"/>
                </a:solidFill>
              </a:rPr>
              <a:t>_</a:t>
            </a:r>
            <a:r>
              <a:rPr lang="es-MX" sz="1800" b="1" dirty="0"/>
              <a:t>OS</a:t>
            </a:r>
            <a:r>
              <a:rPr lang="es-MX" sz="1800" dirty="0"/>
              <a:t> </a:t>
            </a:r>
            <a:r>
              <a:rPr lang="es-MX" sz="2000" b="1" dirty="0"/>
              <a:t>«</a:t>
            </a:r>
            <a:r>
              <a:rPr lang="es-MX" sz="1800" dirty="0"/>
              <a:t> (dar enter) y checas que lo que tiene palomita lo tengas tu autocad y das ok</a:t>
            </a:r>
            <a:endParaRPr lang="es-ES" sz="1800" b="1" dirty="0">
              <a:solidFill>
                <a:srgbClr val="FF0000"/>
              </a:solidFill>
            </a:endParaRPr>
          </a:p>
        </p:txBody>
      </p:sp>
      <p:pic>
        <p:nvPicPr>
          <p:cNvPr id="24581" name="Picture 5"/>
          <p:cNvPicPr>
            <a:picLocks noChangeAspect="1" noChangeArrowheads="1"/>
          </p:cNvPicPr>
          <p:nvPr/>
        </p:nvPicPr>
        <p:blipFill>
          <a:blip r:embed="rId2" cstate="print"/>
          <a:srcRect/>
          <a:stretch>
            <a:fillRect/>
          </a:stretch>
        </p:blipFill>
        <p:spPr bwMode="auto">
          <a:xfrm>
            <a:off x="683568" y="908721"/>
            <a:ext cx="7992888" cy="5688632"/>
          </a:xfrm>
          <a:prstGeom prst="rect">
            <a:avLst/>
          </a:prstGeom>
          <a:noFill/>
          <a:ln w="9525">
            <a:noFill/>
            <a:miter lim="800000"/>
            <a:headEnd/>
            <a:tailEnd/>
          </a:ln>
        </p:spPr>
      </p:pic>
    </p:spTree>
  </p:cSld>
  <p:clrMapOvr>
    <a:masterClrMapping/>
  </p:clrMapOvr>
  <p:transition spd="slow">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2411760" y="1844824"/>
            <a:ext cx="6343650" cy="4539233"/>
          </a:xfrm>
          <a:prstGeom prst="rect">
            <a:avLst/>
          </a:prstGeom>
          <a:noFill/>
          <a:ln w="9525">
            <a:noFill/>
            <a:miter lim="800000"/>
            <a:headEnd/>
            <a:tailEnd/>
          </a:ln>
        </p:spPr>
      </p:pic>
      <p:sp>
        <p:nvSpPr>
          <p:cNvPr id="70659"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command:10«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 </a:t>
            </a:r>
            <a:endParaRPr lang="es-ES">
              <a:solidFill>
                <a:schemeClr val="tx2"/>
              </a:solidFill>
            </a:endParaRPr>
          </a:p>
        </p:txBody>
      </p:sp>
      <p:sp>
        <p:nvSpPr>
          <p:cNvPr id="70660" name="Rectangle 6"/>
          <p:cNvSpPr>
            <a:spLocks noChangeArrowheads="1"/>
          </p:cNvSpPr>
          <p:nvPr/>
        </p:nvSpPr>
        <p:spPr bwMode="auto">
          <a:xfrm>
            <a:off x="4500563" y="2636838"/>
            <a:ext cx="144462" cy="144462"/>
          </a:xfrm>
          <a:prstGeom prst="rect">
            <a:avLst/>
          </a:prstGeom>
          <a:noFill/>
          <a:ln w="9525">
            <a:solidFill>
              <a:srgbClr val="FFFF00"/>
            </a:solidFill>
            <a:miter lim="800000"/>
            <a:headEnd/>
            <a:tailEnd/>
          </a:ln>
        </p:spPr>
        <p:txBody>
          <a:bodyPr wrap="none" anchor="ctr"/>
          <a:lstStyle/>
          <a:p>
            <a:endParaRPr lang="es-MX"/>
          </a:p>
        </p:txBody>
      </p:sp>
      <p:sp>
        <p:nvSpPr>
          <p:cNvPr id="70661" name="Line 7"/>
          <p:cNvSpPr>
            <a:spLocks noChangeShapeType="1"/>
          </p:cNvSpPr>
          <p:nvPr/>
        </p:nvSpPr>
        <p:spPr bwMode="auto">
          <a:xfrm>
            <a:off x="2771775" y="1052513"/>
            <a:ext cx="1728788" cy="1584325"/>
          </a:xfrm>
          <a:prstGeom prst="line">
            <a:avLst/>
          </a:prstGeom>
          <a:noFill/>
          <a:ln w="38100">
            <a:solidFill>
              <a:srgbClr val="FF0000"/>
            </a:solidFill>
            <a:round/>
            <a:headEnd/>
            <a:tailEnd type="triangle" w="med" len="med"/>
          </a:ln>
        </p:spPr>
        <p:txBody>
          <a:bodyPr/>
          <a:lstStyle/>
          <a:p>
            <a:endParaRPr lang="es-ES"/>
          </a:p>
        </p:txBody>
      </p:sp>
      <p:sp>
        <p:nvSpPr>
          <p:cNvPr id="70662" name="Line 8"/>
          <p:cNvSpPr>
            <a:spLocks noChangeShapeType="1"/>
          </p:cNvSpPr>
          <p:nvPr/>
        </p:nvSpPr>
        <p:spPr bwMode="auto">
          <a:xfrm>
            <a:off x="4859338" y="1341438"/>
            <a:ext cx="73025" cy="107950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2411760" y="2060848"/>
            <a:ext cx="6324600" cy="4514850"/>
          </a:xfrm>
          <a:prstGeom prst="rect">
            <a:avLst/>
          </a:prstGeom>
          <a:noFill/>
          <a:ln w="9525">
            <a:noFill/>
            <a:miter lim="800000"/>
            <a:headEnd/>
            <a:tailEnd/>
          </a:ln>
        </p:spPr>
      </p:pic>
      <p:sp>
        <p:nvSpPr>
          <p:cNvPr id="71683"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command:10«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 </a:t>
            </a:r>
            <a:endParaRPr lang="es-ES">
              <a:solidFill>
                <a:schemeClr val="tx2"/>
              </a:solidFill>
            </a:endParaRPr>
          </a:p>
        </p:txBody>
      </p:sp>
      <p:sp>
        <p:nvSpPr>
          <p:cNvPr id="71684" name="Rectangle 6"/>
          <p:cNvSpPr>
            <a:spLocks noChangeArrowheads="1"/>
          </p:cNvSpPr>
          <p:nvPr/>
        </p:nvSpPr>
        <p:spPr bwMode="auto">
          <a:xfrm>
            <a:off x="4500563" y="3860800"/>
            <a:ext cx="144462" cy="144463"/>
          </a:xfrm>
          <a:prstGeom prst="rect">
            <a:avLst/>
          </a:prstGeom>
          <a:noFill/>
          <a:ln w="9525">
            <a:solidFill>
              <a:srgbClr val="FFFF00"/>
            </a:solidFill>
            <a:miter lim="800000"/>
            <a:headEnd/>
            <a:tailEnd/>
          </a:ln>
        </p:spPr>
        <p:txBody>
          <a:bodyPr wrap="none" anchor="ctr"/>
          <a:lstStyle/>
          <a:p>
            <a:endParaRPr lang="es-MX"/>
          </a:p>
        </p:txBody>
      </p:sp>
      <p:sp>
        <p:nvSpPr>
          <p:cNvPr id="71685" name="Line 7"/>
          <p:cNvSpPr>
            <a:spLocks noChangeShapeType="1"/>
          </p:cNvSpPr>
          <p:nvPr/>
        </p:nvSpPr>
        <p:spPr bwMode="auto">
          <a:xfrm>
            <a:off x="2771775" y="1052513"/>
            <a:ext cx="1728788" cy="2736850"/>
          </a:xfrm>
          <a:prstGeom prst="line">
            <a:avLst/>
          </a:prstGeom>
          <a:noFill/>
          <a:ln w="38100">
            <a:solidFill>
              <a:srgbClr val="FF0000"/>
            </a:solidFill>
            <a:round/>
            <a:headEnd/>
            <a:tailEnd type="triangle" w="med" len="med"/>
          </a:ln>
        </p:spPr>
        <p:txBody>
          <a:bodyPr/>
          <a:lstStyle/>
          <a:p>
            <a:endParaRPr lang="es-ES"/>
          </a:p>
        </p:txBody>
      </p:sp>
      <p:sp>
        <p:nvSpPr>
          <p:cNvPr id="71686" name="Line 8"/>
          <p:cNvSpPr>
            <a:spLocks noChangeShapeType="1"/>
          </p:cNvSpPr>
          <p:nvPr/>
        </p:nvSpPr>
        <p:spPr bwMode="auto">
          <a:xfrm>
            <a:off x="4859338" y="1341438"/>
            <a:ext cx="217487" cy="28082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2" cstate="print"/>
          <a:srcRect/>
          <a:stretch>
            <a:fillRect/>
          </a:stretch>
        </p:blipFill>
        <p:spPr bwMode="auto">
          <a:xfrm>
            <a:off x="2339752" y="1844824"/>
            <a:ext cx="6296025" cy="4495800"/>
          </a:xfrm>
          <a:prstGeom prst="rect">
            <a:avLst/>
          </a:prstGeom>
          <a:noFill/>
          <a:ln w="9525">
            <a:noFill/>
            <a:miter lim="800000"/>
            <a:headEnd/>
            <a:tailEnd/>
          </a:ln>
        </p:spPr>
      </p:pic>
      <p:sp>
        <p:nvSpPr>
          <p:cNvPr id="72707" name="Rectangle 16"/>
          <p:cNvSpPr>
            <a:spLocks noChangeArrowheads="1"/>
          </p:cNvSpPr>
          <p:nvPr/>
        </p:nvSpPr>
        <p:spPr bwMode="auto">
          <a:xfrm>
            <a:off x="4643438" y="3141663"/>
            <a:ext cx="144462" cy="144462"/>
          </a:xfrm>
          <a:prstGeom prst="rect">
            <a:avLst/>
          </a:prstGeom>
          <a:noFill/>
          <a:ln w="9525">
            <a:solidFill>
              <a:srgbClr val="FFFF00"/>
            </a:solidFill>
            <a:miter lim="800000"/>
            <a:headEnd/>
            <a:tailEnd/>
          </a:ln>
        </p:spPr>
        <p:txBody>
          <a:bodyPr wrap="none" anchor="ctr"/>
          <a:lstStyle/>
          <a:p>
            <a:endParaRPr lang="es-MX"/>
          </a:p>
        </p:txBody>
      </p:sp>
      <p:sp>
        <p:nvSpPr>
          <p:cNvPr id="72708" name="Line 17"/>
          <p:cNvSpPr>
            <a:spLocks noChangeShapeType="1"/>
          </p:cNvSpPr>
          <p:nvPr/>
        </p:nvSpPr>
        <p:spPr bwMode="auto">
          <a:xfrm>
            <a:off x="2843213" y="1412875"/>
            <a:ext cx="1728787" cy="1728788"/>
          </a:xfrm>
          <a:prstGeom prst="line">
            <a:avLst/>
          </a:prstGeom>
          <a:noFill/>
          <a:ln w="38100">
            <a:solidFill>
              <a:srgbClr val="FF0000"/>
            </a:solidFill>
            <a:round/>
            <a:headEnd/>
            <a:tailEnd type="triangle" w="med" len="med"/>
          </a:ln>
        </p:spPr>
        <p:txBody>
          <a:bodyPr/>
          <a:lstStyle/>
          <a:p>
            <a:endParaRPr lang="es-ES"/>
          </a:p>
        </p:txBody>
      </p:sp>
      <p:sp>
        <p:nvSpPr>
          <p:cNvPr id="72709" name="Line 18"/>
          <p:cNvSpPr>
            <a:spLocks noChangeShapeType="1"/>
          </p:cNvSpPr>
          <p:nvPr/>
        </p:nvSpPr>
        <p:spPr bwMode="auto">
          <a:xfrm>
            <a:off x="2771775" y="1341438"/>
            <a:ext cx="2087563" cy="1150937"/>
          </a:xfrm>
          <a:prstGeom prst="line">
            <a:avLst/>
          </a:prstGeom>
          <a:noFill/>
          <a:ln w="38100">
            <a:solidFill>
              <a:srgbClr val="FF0000"/>
            </a:solidFill>
            <a:round/>
            <a:headEnd/>
            <a:tailEnd type="triangle" w="med" len="med"/>
          </a:ln>
        </p:spPr>
        <p:txBody>
          <a:bodyPr/>
          <a:lstStyle/>
          <a:p>
            <a:endParaRPr lang="es-ES"/>
          </a:p>
        </p:txBody>
      </p:sp>
      <p:sp>
        <p:nvSpPr>
          <p:cNvPr id="72710" name="Rectangle 19"/>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endParaRPr lang="es-ES">
              <a:solidFill>
                <a:schemeClr val="tx2"/>
              </a:solidFill>
            </a:endParaRPr>
          </a:p>
        </p:txBody>
      </p:sp>
      <p:sp>
        <p:nvSpPr>
          <p:cNvPr id="72711" name="Rectangle 20"/>
          <p:cNvSpPr>
            <a:spLocks noChangeArrowheads="1"/>
          </p:cNvSpPr>
          <p:nvPr/>
        </p:nvSpPr>
        <p:spPr bwMode="auto">
          <a:xfrm>
            <a:off x="4859338" y="2492375"/>
            <a:ext cx="144462"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2267744" y="1916832"/>
            <a:ext cx="6305550" cy="4680520"/>
          </a:xfrm>
          <a:prstGeom prst="rect">
            <a:avLst/>
          </a:prstGeom>
          <a:noFill/>
          <a:ln w="9525">
            <a:noFill/>
            <a:miter lim="800000"/>
            <a:headEnd/>
            <a:tailEnd/>
          </a:ln>
        </p:spPr>
      </p:pic>
      <p:sp>
        <p:nvSpPr>
          <p:cNvPr id="73731" name="Rectangle 5"/>
          <p:cNvSpPr>
            <a:spLocks noChangeArrowheads="1"/>
          </p:cNvSpPr>
          <p:nvPr/>
        </p:nvSpPr>
        <p:spPr bwMode="auto">
          <a:xfrm>
            <a:off x="4572000" y="3644900"/>
            <a:ext cx="144463" cy="144463"/>
          </a:xfrm>
          <a:prstGeom prst="rect">
            <a:avLst/>
          </a:prstGeom>
          <a:noFill/>
          <a:ln w="9525">
            <a:solidFill>
              <a:srgbClr val="FFFF00"/>
            </a:solidFill>
            <a:miter lim="800000"/>
            <a:headEnd/>
            <a:tailEnd/>
          </a:ln>
        </p:spPr>
        <p:txBody>
          <a:bodyPr wrap="none" anchor="ctr"/>
          <a:lstStyle/>
          <a:p>
            <a:endParaRPr lang="es-MX"/>
          </a:p>
        </p:txBody>
      </p:sp>
      <p:sp>
        <p:nvSpPr>
          <p:cNvPr id="73732" name="Line 6"/>
          <p:cNvSpPr>
            <a:spLocks noChangeShapeType="1"/>
          </p:cNvSpPr>
          <p:nvPr/>
        </p:nvSpPr>
        <p:spPr bwMode="auto">
          <a:xfrm>
            <a:off x="2843213" y="1412875"/>
            <a:ext cx="1728787" cy="2303463"/>
          </a:xfrm>
          <a:prstGeom prst="line">
            <a:avLst/>
          </a:prstGeom>
          <a:noFill/>
          <a:ln w="38100">
            <a:solidFill>
              <a:srgbClr val="FF0000"/>
            </a:solidFill>
            <a:round/>
            <a:headEnd/>
            <a:tailEnd type="triangle" w="med" len="med"/>
          </a:ln>
        </p:spPr>
        <p:txBody>
          <a:bodyPr/>
          <a:lstStyle/>
          <a:p>
            <a:endParaRPr lang="es-ES"/>
          </a:p>
        </p:txBody>
      </p:sp>
      <p:sp>
        <p:nvSpPr>
          <p:cNvPr id="73733" name="Line 7"/>
          <p:cNvSpPr>
            <a:spLocks noChangeShapeType="1"/>
          </p:cNvSpPr>
          <p:nvPr/>
        </p:nvSpPr>
        <p:spPr bwMode="auto">
          <a:xfrm>
            <a:off x="2771775" y="1341438"/>
            <a:ext cx="2376488" cy="2592387"/>
          </a:xfrm>
          <a:prstGeom prst="line">
            <a:avLst/>
          </a:prstGeom>
          <a:noFill/>
          <a:ln w="38100">
            <a:solidFill>
              <a:srgbClr val="FF0000"/>
            </a:solidFill>
            <a:round/>
            <a:headEnd/>
            <a:tailEnd type="triangle" w="med" len="med"/>
          </a:ln>
        </p:spPr>
        <p:txBody>
          <a:bodyPr/>
          <a:lstStyle/>
          <a:p>
            <a:endParaRPr lang="es-ES"/>
          </a:p>
        </p:txBody>
      </p:sp>
      <p:sp>
        <p:nvSpPr>
          <p:cNvPr id="73734" name="Rectangle 8"/>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endParaRPr lang="es-ES">
              <a:solidFill>
                <a:schemeClr val="tx2"/>
              </a:solidFill>
            </a:endParaRPr>
          </a:p>
        </p:txBody>
      </p:sp>
      <p:sp>
        <p:nvSpPr>
          <p:cNvPr id="73735" name="Rectangle 9"/>
          <p:cNvSpPr>
            <a:spLocks noChangeArrowheads="1"/>
          </p:cNvSpPr>
          <p:nvPr/>
        </p:nvSpPr>
        <p:spPr bwMode="auto">
          <a:xfrm>
            <a:off x="5076825" y="3933825"/>
            <a:ext cx="144463"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2339752" y="2060848"/>
            <a:ext cx="6315075" cy="4486275"/>
          </a:xfrm>
          <a:prstGeom prst="rect">
            <a:avLst/>
          </a:prstGeom>
          <a:noFill/>
          <a:ln w="9525">
            <a:noFill/>
            <a:miter lim="800000"/>
            <a:headEnd/>
            <a:tailEnd/>
          </a:ln>
        </p:spPr>
      </p:pic>
      <p:sp>
        <p:nvSpPr>
          <p:cNvPr id="74755" name="Rectangle 5"/>
          <p:cNvSpPr>
            <a:spLocks noChangeArrowheads="1"/>
          </p:cNvSpPr>
          <p:nvPr/>
        </p:nvSpPr>
        <p:spPr bwMode="auto">
          <a:xfrm>
            <a:off x="5076825" y="4005263"/>
            <a:ext cx="144463" cy="144462"/>
          </a:xfrm>
          <a:prstGeom prst="rect">
            <a:avLst/>
          </a:prstGeom>
          <a:noFill/>
          <a:ln w="9525">
            <a:solidFill>
              <a:srgbClr val="FFFF00"/>
            </a:solidFill>
            <a:miter lim="800000"/>
            <a:headEnd/>
            <a:tailEnd/>
          </a:ln>
        </p:spPr>
        <p:txBody>
          <a:bodyPr wrap="none" anchor="ctr"/>
          <a:lstStyle/>
          <a:p>
            <a:endParaRPr lang="es-MX"/>
          </a:p>
        </p:txBody>
      </p:sp>
      <p:sp>
        <p:nvSpPr>
          <p:cNvPr id="74756" name="Line 6"/>
          <p:cNvSpPr>
            <a:spLocks noChangeShapeType="1"/>
          </p:cNvSpPr>
          <p:nvPr/>
        </p:nvSpPr>
        <p:spPr bwMode="auto">
          <a:xfrm>
            <a:off x="2843213" y="1412875"/>
            <a:ext cx="2305050" cy="2592388"/>
          </a:xfrm>
          <a:prstGeom prst="line">
            <a:avLst/>
          </a:prstGeom>
          <a:noFill/>
          <a:ln w="38100">
            <a:solidFill>
              <a:srgbClr val="FF0000"/>
            </a:solidFill>
            <a:round/>
            <a:headEnd/>
            <a:tailEnd type="triangle" w="med" len="med"/>
          </a:ln>
        </p:spPr>
        <p:txBody>
          <a:bodyPr/>
          <a:lstStyle/>
          <a:p>
            <a:endParaRPr lang="es-ES"/>
          </a:p>
        </p:txBody>
      </p:sp>
      <p:sp>
        <p:nvSpPr>
          <p:cNvPr id="74757" name="Line 7"/>
          <p:cNvSpPr>
            <a:spLocks noChangeShapeType="1"/>
          </p:cNvSpPr>
          <p:nvPr/>
        </p:nvSpPr>
        <p:spPr bwMode="auto">
          <a:xfrm>
            <a:off x="2771775" y="1341438"/>
            <a:ext cx="2520950" cy="1943100"/>
          </a:xfrm>
          <a:prstGeom prst="line">
            <a:avLst/>
          </a:prstGeom>
          <a:noFill/>
          <a:ln w="38100">
            <a:solidFill>
              <a:srgbClr val="FF0000"/>
            </a:solidFill>
            <a:round/>
            <a:headEnd/>
            <a:tailEnd type="triangle" w="med" len="med"/>
          </a:ln>
        </p:spPr>
        <p:txBody>
          <a:bodyPr/>
          <a:lstStyle/>
          <a:p>
            <a:endParaRPr lang="es-ES"/>
          </a:p>
        </p:txBody>
      </p:sp>
      <p:sp>
        <p:nvSpPr>
          <p:cNvPr id="74758" name="Rectangle 8"/>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endParaRPr lang="es-ES">
              <a:solidFill>
                <a:schemeClr val="tx2"/>
              </a:solidFill>
            </a:endParaRPr>
          </a:p>
        </p:txBody>
      </p:sp>
      <p:sp>
        <p:nvSpPr>
          <p:cNvPr id="74759" name="Rectangle 9"/>
          <p:cNvSpPr>
            <a:spLocks noChangeArrowheads="1"/>
          </p:cNvSpPr>
          <p:nvPr/>
        </p:nvSpPr>
        <p:spPr bwMode="auto">
          <a:xfrm>
            <a:off x="5292725" y="3284538"/>
            <a:ext cx="144463"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2339752" y="1916832"/>
            <a:ext cx="6324600" cy="4476750"/>
          </a:xfrm>
          <a:prstGeom prst="rect">
            <a:avLst/>
          </a:prstGeom>
          <a:noFill/>
          <a:ln w="9525">
            <a:noFill/>
            <a:miter lim="800000"/>
            <a:headEnd/>
            <a:tailEnd/>
          </a:ln>
        </p:spPr>
      </p:pic>
      <p:sp>
        <p:nvSpPr>
          <p:cNvPr id="75779" name="Rectangle 4"/>
          <p:cNvSpPr>
            <a:spLocks noChangeArrowheads="1"/>
          </p:cNvSpPr>
          <p:nvPr/>
        </p:nvSpPr>
        <p:spPr bwMode="auto">
          <a:xfrm>
            <a:off x="5292725" y="3357563"/>
            <a:ext cx="144463" cy="144462"/>
          </a:xfrm>
          <a:prstGeom prst="rect">
            <a:avLst/>
          </a:prstGeom>
          <a:noFill/>
          <a:ln w="9525">
            <a:solidFill>
              <a:srgbClr val="FFFF00"/>
            </a:solidFill>
            <a:miter lim="800000"/>
            <a:headEnd/>
            <a:tailEnd/>
          </a:ln>
        </p:spPr>
        <p:txBody>
          <a:bodyPr wrap="none" anchor="ctr"/>
          <a:lstStyle/>
          <a:p>
            <a:endParaRPr lang="es-MX"/>
          </a:p>
        </p:txBody>
      </p:sp>
      <p:sp>
        <p:nvSpPr>
          <p:cNvPr id="75780" name="Line 5"/>
          <p:cNvSpPr>
            <a:spLocks noChangeShapeType="1"/>
          </p:cNvSpPr>
          <p:nvPr/>
        </p:nvSpPr>
        <p:spPr bwMode="auto">
          <a:xfrm>
            <a:off x="2843213" y="1412875"/>
            <a:ext cx="2449512" cy="1944688"/>
          </a:xfrm>
          <a:prstGeom prst="line">
            <a:avLst/>
          </a:prstGeom>
          <a:noFill/>
          <a:ln w="38100">
            <a:solidFill>
              <a:srgbClr val="FF0000"/>
            </a:solidFill>
            <a:round/>
            <a:headEnd/>
            <a:tailEnd type="triangle" w="med" len="med"/>
          </a:ln>
        </p:spPr>
        <p:txBody>
          <a:bodyPr/>
          <a:lstStyle/>
          <a:p>
            <a:endParaRPr lang="es-ES"/>
          </a:p>
        </p:txBody>
      </p:sp>
      <p:sp>
        <p:nvSpPr>
          <p:cNvPr id="75781" name="Line 6"/>
          <p:cNvSpPr>
            <a:spLocks noChangeShapeType="1"/>
          </p:cNvSpPr>
          <p:nvPr/>
        </p:nvSpPr>
        <p:spPr bwMode="auto">
          <a:xfrm>
            <a:off x="2771775" y="1341438"/>
            <a:ext cx="2305050" cy="1150937"/>
          </a:xfrm>
          <a:prstGeom prst="line">
            <a:avLst/>
          </a:prstGeom>
          <a:noFill/>
          <a:ln w="38100">
            <a:solidFill>
              <a:srgbClr val="FF0000"/>
            </a:solidFill>
            <a:round/>
            <a:headEnd/>
            <a:tailEnd type="triangle" w="med" len="med"/>
          </a:ln>
        </p:spPr>
        <p:txBody>
          <a:bodyPr/>
          <a:lstStyle/>
          <a:p>
            <a:endParaRPr lang="es-ES"/>
          </a:p>
        </p:txBody>
      </p:sp>
      <p:sp>
        <p:nvSpPr>
          <p:cNvPr id="75782" name="Rectangle 7"/>
          <p:cNvSpPr>
            <a:spLocks noChangeArrowheads="1"/>
          </p:cNvSpPr>
          <p:nvPr/>
        </p:nvSpPr>
        <p:spPr bwMode="auto">
          <a:xfrm>
            <a:off x="0" y="0"/>
            <a:ext cx="7004050" cy="1465263"/>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endParaRPr lang="es-ES">
              <a:solidFill>
                <a:schemeClr val="tx2"/>
              </a:solidFill>
            </a:endParaRPr>
          </a:p>
        </p:txBody>
      </p:sp>
      <p:sp>
        <p:nvSpPr>
          <p:cNvPr id="75783" name="Rectangle 8"/>
          <p:cNvSpPr>
            <a:spLocks noChangeArrowheads="1"/>
          </p:cNvSpPr>
          <p:nvPr/>
        </p:nvSpPr>
        <p:spPr bwMode="auto">
          <a:xfrm>
            <a:off x="5076825" y="2492375"/>
            <a:ext cx="144463"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2339752" y="2060848"/>
            <a:ext cx="6324600" cy="4476750"/>
          </a:xfrm>
          <a:prstGeom prst="rect">
            <a:avLst/>
          </a:prstGeom>
          <a:noFill/>
          <a:ln w="9525">
            <a:noFill/>
            <a:miter lim="800000"/>
            <a:headEnd/>
            <a:tailEnd/>
          </a:ln>
        </p:spPr>
      </p:pic>
      <p:sp>
        <p:nvSpPr>
          <p:cNvPr id="76803" name="Line 6"/>
          <p:cNvSpPr>
            <a:spLocks noChangeShapeType="1"/>
          </p:cNvSpPr>
          <p:nvPr/>
        </p:nvSpPr>
        <p:spPr bwMode="auto">
          <a:xfrm>
            <a:off x="2987675" y="765175"/>
            <a:ext cx="1944688" cy="2663825"/>
          </a:xfrm>
          <a:prstGeom prst="line">
            <a:avLst/>
          </a:prstGeom>
          <a:noFill/>
          <a:ln w="38100">
            <a:solidFill>
              <a:srgbClr val="FF0000"/>
            </a:solidFill>
            <a:round/>
            <a:headEnd/>
            <a:tailEnd type="triangle" w="med" len="med"/>
          </a:ln>
        </p:spPr>
        <p:txBody>
          <a:bodyPr/>
          <a:lstStyle/>
          <a:p>
            <a:endParaRPr lang="es-ES"/>
          </a:p>
        </p:txBody>
      </p:sp>
      <p:sp>
        <p:nvSpPr>
          <p:cNvPr id="76804" name="Rectangle 8"/>
          <p:cNvSpPr>
            <a:spLocks noChangeArrowheads="1"/>
          </p:cNvSpPr>
          <p:nvPr/>
        </p:nvSpPr>
        <p:spPr bwMode="auto">
          <a:xfrm>
            <a:off x="4932363" y="3429000"/>
            <a:ext cx="144462" cy="144463"/>
          </a:xfrm>
          <a:prstGeom prst="rect">
            <a:avLst/>
          </a:prstGeom>
          <a:noFill/>
          <a:ln w="9525">
            <a:solidFill>
              <a:srgbClr val="FFFF00"/>
            </a:solidFill>
            <a:miter lim="800000"/>
            <a:headEnd/>
            <a:tailEnd/>
          </a:ln>
        </p:spPr>
        <p:txBody>
          <a:bodyPr wrap="none" anchor="ctr"/>
          <a:lstStyle/>
          <a:p>
            <a:endParaRPr lang="es-MX"/>
          </a:p>
        </p:txBody>
      </p:sp>
      <p:sp>
        <p:nvSpPr>
          <p:cNvPr id="76805" name="Rectangle 10"/>
          <p:cNvSpPr>
            <a:spLocks noChangeArrowheads="1"/>
          </p:cNvSpPr>
          <p:nvPr/>
        </p:nvSpPr>
        <p:spPr bwMode="auto">
          <a:xfrm>
            <a:off x="0" y="0"/>
            <a:ext cx="5940425"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  (erase)</a:t>
            </a:r>
            <a:br>
              <a:rPr lang="es-MX">
                <a:solidFill>
                  <a:schemeClr val="tx2"/>
                </a:solidFill>
              </a:rPr>
            </a:br>
            <a:r>
              <a:rPr lang="es-MX">
                <a:solidFill>
                  <a:schemeClr val="tx2"/>
                </a:solidFill>
              </a:rPr>
              <a:t>command: tocas esta línea con ci(click izquierdo)</a:t>
            </a:r>
          </a:p>
          <a:p>
            <a:r>
              <a:rPr lang="es-MX">
                <a:solidFill>
                  <a:schemeClr val="tx2"/>
                </a:solidFill>
              </a:rPr>
              <a:t>command: y de das cd (click derecho, para terminar)</a:t>
            </a:r>
            <a:endParaRPr lang="es-ES">
              <a:solidFill>
                <a:schemeClr val="tx2"/>
              </a:solidFill>
            </a:endParaRPr>
          </a:p>
        </p:txBody>
      </p:sp>
    </p:spTree>
  </p:cSld>
  <p:clrMapOvr>
    <a:masterClrMapping/>
  </p:clrMapOvr>
  <p:transition spd="slow">
    <p:wheel spokes="8"/>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2339752" y="1772816"/>
            <a:ext cx="6315075" cy="5085184"/>
          </a:xfrm>
          <a:prstGeom prst="rect">
            <a:avLst/>
          </a:prstGeom>
          <a:noFill/>
          <a:ln w="9525">
            <a:noFill/>
            <a:miter lim="800000"/>
            <a:headEnd/>
            <a:tailEnd/>
          </a:ln>
        </p:spPr>
      </p:pic>
      <p:sp>
        <p:nvSpPr>
          <p:cNvPr id="77827" name="Rectangle 5"/>
          <p:cNvSpPr>
            <a:spLocks noChangeArrowheads="1"/>
          </p:cNvSpPr>
          <p:nvPr/>
        </p:nvSpPr>
        <p:spPr bwMode="auto">
          <a:xfrm>
            <a:off x="0" y="0"/>
            <a:ext cx="8459788"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estas líneas con ci</a:t>
            </a:r>
            <a:br>
              <a:rPr lang="es-MX">
                <a:solidFill>
                  <a:schemeClr val="tx2"/>
                </a:solidFill>
              </a:rPr>
            </a:b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r>
              <a:rPr lang="es-MX">
                <a:solidFill>
                  <a:schemeClr val="tx2"/>
                </a:solidFill>
              </a:rPr>
              <a:t>Y terminas con un click derecho.</a:t>
            </a:r>
          </a:p>
        </p:txBody>
      </p:sp>
      <p:sp>
        <p:nvSpPr>
          <p:cNvPr id="77828" name="Line 6"/>
          <p:cNvSpPr>
            <a:spLocks noChangeShapeType="1"/>
          </p:cNvSpPr>
          <p:nvPr/>
        </p:nvSpPr>
        <p:spPr bwMode="auto">
          <a:xfrm>
            <a:off x="3708400" y="836613"/>
            <a:ext cx="719138" cy="3024187"/>
          </a:xfrm>
          <a:prstGeom prst="line">
            <a:avLst/>
          </a:prstGeom>
          <a:noFill/>
          <a:ln w="38100">
            <a:solidFill>
              <a:srgbClr val="FF0000"/>
            </a:solidFill>
            <a:round/>
            <a:headEnd/>
            <a:tailEnd type="triangle" w="med" len="med"/>
          </a:ln>
        </p:spPr>
        <p:txBody>
          <a:bodyPr/>
          <a:lstStyle/>
          <a:p>
            <a:endParaRPr lang="es-ES"/>
          </a:p>
        </p:txBody>
      </p:sp>
      <p:sp>
        <p:nvSpPr>
          <p:cNvPr id="77829" name="Rectangle 7"/>
          <p:cNvSpPr>
            <a:spLocks noChangeArrowheads="1"/>
          </p:cNvSpPr>
          <p:nvPr/>
        </p:nvSpPr>
        <p:spPr bwMode="auto">
          <a:xfrm>
            <a:off x="4356100" y="3860800"/>
            <a:ext cx="144463" cy="144463"/>
          </a:xfrm>
          <a:prstGeom prst="rect">
            <a:avLst/>
          </a:prstGeom>
          <a:noFill/>
          <a:ln w="9525">
            <a:solidFill>
              <a:srgbClr val="FFFF00"/>
            </a:solidFill>
            <a:miter lim="800000"/>
            <a:headEnd/>
            <a:tailEnd/>
          </a:ln>
        </p:spPr>
        <p:txBody>
          <a:bodyPr wrap="none" anchor="ctr"/>
          <a:lstStyle/>
          <a:p>
            <a:endParaRPr lang="es-MX"/>
          </a:p>
        </p:txBody>
      </p:sp>
      <p:sp>
        <p:nvSpPr>
          <p:cNvPr id="77830" name="Line 8"/>
          <p:cNvSpPr>
            <a:spLocks noChangeShapeType="1"/>
          </p:cNvSpPr>
          <p:nvPr/>
        </p:nvSpPr>
        <p:spPr bwMode="auto">
          <a:xfrm flipH="1">
            <a:off x="4787900" y="1341438"/>
            <a:ext cx="288925" cy="1871662"/>
          </a:xfrm>
          <a:prstGeom prst="line">
            <a:avLst/>
          </a:prstGeom>
          <a:noFill/>
          <a:ln w="38100">
            <a:solidFill>
              <a:srgbClr val="FF0000"/>
            </a:solidFill>
            <a:round/>
            <a:headEnd/>
            <a:tailEnd type="triangle" w="med" len="med"/>
          </a:ln>
        </p:spPr>
        <p:txBody>
          <a:bodyPr/>
          <a:lstStyle/>
          <a:p>
            <a:endParaRPr lang="es-ES"/>
          </a:p>
        </p:txBody>
      </p:sp>
      <p:sp>
        <p:nvSpPr>
          <p:cNvPr id="77831" name="Rectangle 9"/>
          <p:cNvSpPr>
            <a:spLocks noChangeArrowheads="1"/>
          </p:cNvSpPr>
          <p:nvPr/>
        </p:nvSpPr>
        <p:spPr bwMode="auto">
          <a:xfrm>
            <a:off x="8748713" y="2852738"/>
            <a:ext cx="144462" cy="144462"/>
          </a:xfrm>
          <a:prstGeom prst="rect">
            <a:avLst/>
          </a:prstGeom>
          <a:noFill/>
          <a:ln w="9525">
            <a:solidFill>
              <a:schemeClr val="bg1"/>
            </a:solidFill>
            <a:miter lim="800000"/>
            <a:headEnd/>
            <a:tailEnd/>
          </a:ln>
        </p:spPr>
        <p:txBody>
          <a:bodyPr wrap="none" anchor="ctr"/>
          <a:lstStyle/>
          <a:p>
            <a:endParaRPr lang="es-MX"/>
          </a:p>
        </p:txBody>
      </p:sp>
      <p:sp>
        <p:nvSpPr>
          <p:cNvPr id="77832" name="Line 11"/>
          <p:cNvSpPr>
            <a:spLocks noChangeShapeType="1"/>
          </p:cNvSpPr>
          <p:nvPr/>
        </p:nvSpPr>
        <p:spPr bwMode="auto">
          <a:xfrm>
            <a:off x="5076825" y="1341438"/>
            <a:ext cx="287338" cy="1871662"/>
          </a:xfrm>
          <a:prstGeom prst="line">
            <a:avLst/>
          </a:prstGeom>
          <a:noFill/>
          <a:ln w="38100">
            <a:solidFill>
              <a:srgbClr val="FF0000"/>
            </a:solidFill>
            <a:round/>
            <a:headEnd/>
            <a:tailEnd type="triangle" w="med" len="med"/>
          </a:ln>
        </p:spPr>
        <p:txBody>
          <a:bodyPr/>
          <a:lstStyle/>
          <a:p>
            <a:endParaRPr lang="es-ES"/>
          </a:p>
        </p:txBody>
      </p:sp>
      <p:sp>
        <p:nvSpPr>
          <p:cNvPr id="77833" name="Rectangle 12"/>
          <p:cNvSpPr>
            <a:spLocks noChangeArrowheads="1"/>
          </p:cNvSpPr>
          <p:nvPr/>
        </p:nvSpPr>
        <p:spPr bwMode="auto">
          <a:xfrm>
            <a:off x="4643438" y="3213100"/>
            <a:ext cx="144462" cy="144463"/>
          </a:xfrm>
          <a:prstGeom prst="rect">
            <a:avLst/>
          </a:prstGeom>
          <a:noFill/>
          <a:ln w="9525">
            <a:solidFill>
              <a:srgbClr val="FFFF00"/>
            </a:solidFill>
            <a:miter lim="800000"/>
            <a:headEnd/>
            <a:tailEnd/>
          </a:ln>
        </p:spPr>
        <p:txBody>
          <a:bodyPr wrap="none" anchor="ctr"/>
          <a:lstStyle/>
          <a:p>
            <a:endParaRPr lang="es-MX"/>
          </a:p>
        </p:txBody>
      </p:sp>
      <p:sp>
        <p:nvSpPr>
          <p:cNvPr id="77834" name="Rectangle 13"/>
          <p:cNvSpPr>
            <a:spLocks noChangeArrowheads="1"/>
          </p:cNvSpPr>
          <p:nvPr/>
        </p:nvSpPr>
        <p:spPr bwMode="auto">
          <a:xfrm>
            <a:off x="4427538" y="2636838"/>
            <a:ext cx="144462" cy="144462"/>
          </a:xfrm>
          <a:prstGeom prst="rect">
            <a:avLst/>
          </a:prstGeom>
          <a:noFill/>
          <a:ln w="9525">
            <a:solidFill>
              <a:srgbClr val="FFFF00"/>
            </a:solidFill>
            <a:miter lim="800000"/>
            <a:headEnd/>
            <a:tailEnd/>
          </a:ln>
        </p:spPr>
        <p:txBody>
          <a:bodyPr wrap="none" anchor="ctr"/>
          <a:lstStyle/>
          <a:p>
            <a:endParaRPr lang="es-MX"/>
          </a:p>
        </p:txBody>
      </p:sp>
      <p:sp>
        <p:nvSpPr>
          <p:cNvPr id="77835" name="Line 14"/>
          <p:cNvSpPr>
            <a:spLocks noChangeShapeType="1"/>
          </p:cNvSpPr>
          <p:nvPr/>
        </p:nvSpPr>
        <p:spPr bwMode="auto">
          <a:xfrm>
            <a:off x="3708400" y="765175"/>
            <a:ext cx="719138" cy="1943100"/>
          </a:xfrm>
          <a:prstGeom prst="line">
            <a:avLst/>
          </a:prstGeom>
          <a:noFill/>
          <a:ln w="38100">
            <a:solidFill>
              <a:srgbClr val="FF0000"/>
            </a:solidFill>
            <a:round/>
            <a:headEnd/>
            <a:tailEnd type="triangle" w="med" len="med"/>
          </a:ln>
        </p:spPr>
        <p:txBody>
          <a:bodyPr/>
          <a:lstStyle/>
          <a:p>
            <a:endParaRPr lang="es-ES"/>
          </a:p>
        </p:txBody>
      </p:sp>
      <p:sp>
        <p:nvSpPr>
          <p:cNvPr id="77836" name="Rectangle 15"/>
          <p:cNvSpPr>
            <a:spLocks noChangeArrowheads="1"/>
          </p:cNvSpPr>
          <p:nvPr/>
        </p:nvSpPr>
        <p:spPr bwMode="auto">
          <a:xfrm>
            <a:off x="5292725" y="3213100"/>
            <a:ext cx="144463" cy="144463"/>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0" y="0"/>
            <a:ext cx="9144000" cy="1190625"/>
          </a:xfrm>
          <a:prstGeom prst="rect">
            <a:avLst/>
          </a:prstGeom>
          <a:noFill/>
          <a:ln w="9525">
            <a:noFill/>
            <a:miter lim="800000"/>
            <a:headEnd/>
            <a:tailEnd/>
          </a:ln>
        </p:spPr>
        <p:txBody>
          <a:bodyPr>
            <a:spAutoFit/>
          </a:bodyPr>
          <a:lstStyle/>
          <a:p>
            <a:r>
              <a:rPr lang="es-MX">
                <a:solidFill>
                  <a:schemeClr val="tx2"/>
                </a:solidFill>
              </a:rPr>
              <a:t>Y queda de la siguiente manera,</a:t>
            </a:r>
            <a:r>
              <a:rPr lang="es-MX"/>
              <a:t> </a:t>
            </a:r>
          </a:p>
          <a:p>
            <a:r>
              <a:rPr lang="es-MX">
                <a:solidFill>
                  <a:schemeClr val="tx2"/>
                </a:solidFill>
              </a:rPr>
              <a:t>Para saber lo que  tendrás que hacer pásate a la siguiente diapositiva</a:t>
            </a:r>
          </a:p>
          <a:p>
            <a:endParaRPr lang="es-MX">
              <a:solidFill>
                <a:schemeClr val="tx2"/>
              </a:solidFill>
            </a:endParaRPr>
          </a:p>
          <a:p>
            <a:endParaRPr lang="es-ES">
              <a:solidFill>
                <a:schemeClr val="tx2"/>
              </a:solidFill>
            </a:endParaRPr>
          </a:p>
        </p:txBody>
      </p:sp>
      <p:pic>
        <p:nvPicPr>
          <p:cNvPr id="97282" name="Picture 2"/>
          <p:cNvPicPr>
            <a:picLocks noChangeAspect="1" noChangeArrowheads="1"/>
          </p:cNvPicPr>
          <p:nvPr/>
        </p:nvPicPr>
        <p:blipFill>
          <a:blip r:embed="rId2" cstate="print"/>
          <a:srcRect/>
          <a:stretch>
            <a:fillRect/>
          </a:stretch>
        </p:blipFill>
        <p:spPr bwMode="auto">
          <a:xfrm>
            <a:off x="467544" y="908720"/>
            <a:ext cx="8136903" cy="5616623"/>
          </a:xfrm>
          <a:prstGeom prst="rect">
            <a:avLst/>
          </a:prstGeom>
          <a:noFill/>
          <a:ln w="9525">
            <a:noFill/>
            <a:miter lim="800000"/>
            <a:headEnd/>
            <a:tailEnd/>
          </a:ln>
        </p:spPr>
      </p:pic>
    </p:spTree>
  </p:cSld>
  <p:clrMapOvr>
    <a:masterClrMapping/>
  </p:clrMapOvr>
  <p:transition spd="slow">
    <p:wheel spokes="8"/>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323528" y="836712"/>
            <a:ext cx="8424936" cy="5616624"/>
          </a:xfrm>
          <a:prstGeom prst="rect">
            <a:avLst/>
          </a:prstGeom>
          <a:noFill/>
          <a:ln w="9525">
            <a:noFill/>
            <a:miter lim="800000"/>
            <a:headEnd/>
            <a:tailEnd/>
          </a:ln>
        </p:spPr>
      </p:pic>
      <p:sp>
        <p:nvSpPr>
          <p:cNvPr id="79875" name="Rectangle 6"/>
          <p:cNvSpPr>
            <a:spLocks noChangeArrowheads="1"/>
          </p:cNvSpPr>
          <p:nvPr/>
        </p:nvSpPr>
        <p:spPr bwMode="auto">
          <a:xfrm>
            <a:off x="0" y="0"/>
            <a:ext cx="9144000" cy="915988"/>
          </a:xfrm>
          <a:prstGeom prst="rect">
            <a:avLst/>
          </a:prstGeom>
          <a:noFill/>
          <a:ln w="9525">
            <a:noFill/>
            <a:miter lim="800000"/>
            <a:headEnd/>
            <a:tailEnd/>
          </a:ln>
        </p:spPr>
        <p:txBody>
          <a:bodyPr>
            <a:spAutoFit/>
          </a:bodyPr>
          <a:lstStyle/>
          <a:p>
            <a:r>
              <a:rPr lang="es-MX">
                <a:solidFill>
                  <a:schemeClr val="tx2"/>
                </a:solidFill>
              </a:rPr>
              <a:t>command: la«  (layer)</a:t>
            </a:r>
            <a:br>
              <a:rPr lang="es-MX">
                <a:solidFill>
                  <a:schemeClr val="tx2"/>
                </a:solidFill>
              </a:rPr>
            </a:br>
            <a:r>
              <a:rPr lang="es-MX">
                <a:solidFill>
                  <a:schemeClr val="tx2"/>
                </a:solidFill>
              </a:rPr>
              <a:t>command: te ubicas en el layer de línea punteada, y le das aquí ci, (click izquierdo)</a:t>
            </a:r>
          </a:p>
          <a:p>
            <a:r>
              <a:rPr lang="es-MX">
                <a:solidFill>
                  <a:schemeClr val="tx2"/>
                </a:solidFill>
              </a:rPr>
              <a:t> </a:t>
            </a:r>
          </a:p>
        </p:txBody>
      </p:sp>
      <p:sp>
        <p:nvSpPr>
          <p:cNvPr id="79876" name="Line 7"/>
          <p:cNvSpPr>
            <a:spLocks noChangeShapeType="1"/>
          </p:cNvSpPr>
          <p:nvPr/>
        </p:nvSpPr>
        <p:spPr bwMode="auto">
          <a:xfrm>
            <a:off x="6156324" y="549274"/>
            <a:ext cx="359891" cy="352779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404664"/>
            <a:ext cx="9144000" cy="1143000"/>
          </a:xfrm>
          <a:prstGeom prst="rect">
            <a:avLst/>
          </a:prstGeom>
          <a:noFill/>
          <a:ln w="9525">
            <a:noFill/>
            <a:miter lim="800000"/>
            <a:headEnd/>
            <a:tailEnd/>
          </a:ln>
        </p:spPr>
        <p:txBody>
          <a:bodyPr anchor="ctr"/>
          <a:lstStyle/>
          <a:p>
            <a:pPr algn="ctr"/>
            <a:r>
              <a:rPr lang="es-MX" sz="2000" dirty="0">
                <a:solidFill>
                  <a:schemeClr val="tx2"/>
                </a:solidFill>
              </a:rPr>
              <a:t>Realizar los siguientes </a:t>
            </a:r>
            <a:r>
              <a:rPr lang="es-MX" sz="2000" dirty="0" err="1">
                <a:solidFill>
                  <a:schemeClr val="tx2"/>
                </a:solidFill>
              </a:rPr>
              <a:t>layer</a:t>
            </a:r>
            <a:r>
              <a:rPr lang="es-MX" sz="2000" dirty="0">
                <a:solidFill>
                  <a:schemeClr val="tx2"/>
                </a:solidFill>
              </a:rPr>
              <a:t>             </a:t>
            </a:r>
            <a:r>
              <a:rPr lang="es-MX" dirty="0" err="1">
                <a:solidFill>
                  <a:schemeClr val="tx2"/>
                </a:solidFill>
              </a:rPr>
              <a:t>Command:</a:t>
            </a:r>
            <a:r>
              <a:rPr lang="es-MX" b="1" dirty="0" err="1">
                <a:solidFill>
                  <a:schemeClr val="tx2"/>
                </a:solidFill>
              </a:rPr>
              <a:t>la</a:t>
            </a:r>
            <a:r>
              <a:rPr lang="es-MX" dirty="0">
                <a:solidFill>
                  <a:schemeClr val="tx2"/>
                </a:solidFill>
              </a:rPr>
              <a:t> </a:t>
            </a:r>
            <a:r>
              <a:rPr lang="es-MX" sz="2000" b="1" dirty="0">
                <a:solidFill>
                  <a:schemeClr val="tx2"/>
                </a:solidFill>
              </a:rPr>
              <a:t>«                                                         </a:t>
            </a:r>
            <a:r>
              <a:rPr lang="es-MX" sz="2000" dirty="0">
                <a:solidFill>
                  <a:schemeClr val="tx2"/>
                </a:solidFill>
              </a:rPr>
              <a:t> te tienes que ir a New, y asignar el nombre, y también el color </a:t>
            </a:r>
            <a:br>
              <a:rPr lang="es-MX" sz="2000" dirty="0">
                <a:solidFill>
                  <a:schemeClr val="tx2"/>
                </a:solidFill>
              </a:rPr>
            </a:br>
            <a:r>
              <a:rPr lang="es-MX" sz="2000" dirty="0">
                <a:solidFill>
                  <a:schemeClr val="tx2"/>
                </a:solidFill>
              </a:rPr>
              <a:t>y al ultimo te colocas en margen y </a:t>
            </a:r>
            <a:r>
              <a:rPr lang="es-MX" sz="2000" dirty="0" err="1">
                <a:solidFill>
                  <a:schemeClr val="tx2"/>
                </a:solidFill>
              </a:rPr>
              <a:t>current</a:t>
            </a:r>
            <a:r>
              <a:rPr lang="es-MX" sz="2000" dirty="0">
                <a:solidFill>
                  <a:schemeClr val="tx2"/>
                </a:solidFill>
              </a:rPr>
              <a:t>. Y </a:t>
            </a:r>
            <a:r>
              <a:rPr lang="es-MX" sz="2000" b="1" dirty="0">
                <a:solidFill>
                  <a:schemeClr val="tx2"/>
                </a:solidFill>
              </a:rPr>
              <a:t>X</a:t>
            </a:r>
            <a:endParaRPr lang="es-ES" sz="2000" b="1" dirty="0">
              <a:solidFill>
                <a:schemeClr val="tx2"/>
              </a:solidFill>
            </a:endParaRPr>
          </a:p>
        </p:txBody>
      </p:sp>
      <p:pic>
        <p:nvPicPr>
          <p:cNvPr id="19458" name="Picture 2"/>
          <p:cNvPicPr>
            <a:picLocks noChangeAspect="1" noChangeArrowheads="1"/>
          </p:cNvPicPr>
          <p:nvPr/>
        </p:nvPicPr>
        <p:blipFill>
          <a:blip r:embed="rId2" cstate="print"/>
          <a:srcRect/>
          <a:stretch>
            <a:fillRect/>
          </a:stretch>
        </p:blipFill>
        <p:spPr bwMode="auto">
          <a:xfrm>
            <a:off x="395536" y="2060848"/>
            <a:ext cx="8352928" cy="4104456"/>
          </a:xfrm>
          <a:prstGeom prst="rect">
            <a:avLst/>
          </a:prstGeom>
          <a:noFill/>
          <a:ln w="9525">
            <a:noFill/>
            <a:miter lim="800000"/>
            <a:headEnd/>
            <a:tailEnd/>
          </a:ln>
        </p:spPr>
      </p:pic>
      <p:sp>
        <p:nvSpPr>
          <p:cNvPr id="4" name="Line 5"/>
          <p:cNvSpPr>
            <a:spLocks noChangeShapeType="1"/>
          </p:cNvSpPr>
          <p:nvPr/>
        </p:nvSpPr>
        <p:spPr bwMode="auto">
          <a:xfrm flipH="1">
            <a:off x="2987824" y="1052736"/>
            <a:ext cx="288032" cy="1440160"/>
          </a:xfrm>
          <a:prstGeom prst="line">
            <a:avLst/>
          </a:prstGeom>
          <a:noFill/>
          <a:ln w="57150">
            <a:solidFill>
              <a:srgbClr val="FF0000"/>
            </a:solidFill>
            <a:round/>
            <a:headEnd/>
            <a:tailEnd type="triangle" w="med" len="med"/>
          </a:ln>
        </p:spPr>
        <p:txBody>
          <a:bodyPr/>
          <a:lstStyle/>
          <a:p>
            <a:endParaRPr lang="es-ES"/>
          </a:p>
        </p:txBody>
      </p:sp>
      <p:sp>
        <p:nvSpPr>
          <p:cNvPr id="5" name="Line 5"/>
          <p:cNvSpPr>
            <a:spLocks noChangeShapeType="1"/>
          </p:cNvSpPr>
          <p:nvPr/>
        </p:nvSpPr>
        <p:spPr bwMode="auto">
          <a:xfrm flipH="1">
            <a:off x="3563888" y="1124744"/>
            <a:ext cx="1656184" cy="2160240"/>
          </a:xfrm>
          <a:prstGeom prst="line">
            <a:avLst/>
          </a:prstGeom>
          <a:noFill/>
          <a:ln w="57150">
            <a:solidFill>
              <a:srgbClr val="FF0000"/>
            </a:solidFill>
            <a:round/>
            <a:headEnd/>
            <a:tailEnd type="triangle" w="med" len="med"/>
          </a:ln>
        </p:spPr>
        <p:txBody>
          <a:bodyPr/>
          <a:lstStyle/>
          <a:p>
            <a:endParaRPr lang="es-ES"/>
          </a:p>
        </p:txBody>
      </p:sp>
      <p:sp>
        <p:nvSpPr>
          <p:cNvPr id="7" name="Line 5"/>
          <p:cNvSpPr>
            <a:spLocks noChangeShapeType="1"/>
          </p:cNvSpPr>
          <p:nvPr/>
        </p:nvSpPr>
        <p:spPr bwMode="auto">
          <a:xfrm flipH="1">
            <a:off x="3779912" y="1357298"/>
            <a:ext cx="2077972" cy="1207606"/>
          </a:xfrm>
          <a:prstGeom prst="line">
            <a:avLst/>
          </a:prstGeom>
          <a:noFill/>
          <a:ln w="57150">
            <a:solidFill>
              <a:srgbClr val="FF0000"/>
            </a:solidFill>
            <a:round/>
            <a:headEnd/>
            <a:tailEnd type="triangle" w="med" len="med"/>
          </a:ln>
        </p:spPr>
        <p:txBody>
          <a:bodyPr/>
          <a:lstStyle/>
          <a:p>
            <a:endParaRPr lang="es-ES"/>
          </a:p>
        </p:txBody>
      </p:sp>
      <p:sp>
        <p:nvSpPr>
          <p:cNvPr id="6" name="Line 5"/>
          <p:cNvSpPr>
            <a:spLocks noChangeShapeType="1"/>
          </p:cNvSpPr>
          <p:nvPr/>
        </p:nvSpPr>
        <p:spPr bwMode="auto">
          <a:xfrm flipH="1">
            <a:off x="5364088" y="1124744"/>
            <a:ext cx="2304256" cy="2160240"/>
          </a:xfrm>
          <a:prstGeom prst="line">
            <a:avLst/>
          </a:prstGeom>
          <a:noFill/>
          <a:ln w="57150">
            <a:solidFill>
              <a:srgbClr val="FF0000"/>
            </a:solidFill>
            <a:round/>
            <a:headEnd/>
            <a:tailEnd type="triangle" w="med" len="med"/>
          </a:ln>
        </p:spPr>
        <p:txBody>
          <a:bodyPr/>
          <a:lstStyle/>
          <a:p>
            <a:endParaRPr lang="es-ES"/>
          </a:p>
        </p:txBody>
      </p:sp>
      <p:sp>
        <p:nvSpPr>
          <p:cNvPr id="10" name="Line 5"/>
          <p:cNvSpPr>
            <a:spLocks noChangeShapeType="1"/>
          </p:cNvSpPr>
          <p:nvPr/>
        </p:nvSpPr>
        <p:spPr bwMode="auto">
          <a:xfrm flipH="1">
            <a:off x="4644008" y="1340768"/>
            <a:ext cx="648072" cy="3312368"/>
          </a:xfrm>
          <a:prstGeom prst="line">
            <a:avLst/>
          </a:prstGeom>
          <a:noFill/>
          <a:ln w="57150">
            <a:solidFill>
              <a:srgbClr val="FF0000"/>
            </a:solidFill>
            <a:round/>
            <a:headEnd/>
            <a:tailEnd type="triangle" w="med" len="med"/>
          </a:ln>
        </p:spPr>
        <p:txBody>
          <a:bodyPr/>
          <a:lstStyle/>
          <a:p>
            <a:endParaRPr lang="es-ES"/>
          </a:p>
        </p:txBody>
      </p:sp>
      <p:sp>
        <p:nvSpPr>
          <p:cNvPr id="11" name="Line 5"/>
          <p:cNvSpPr>
            <a:spLocks noChangeShapeType="1"/>
          </p:cNvSpPr>
          <p:nvPr/>
        </p:nvSpPr>
        <p:spPr bwMode="auto">
          <a:xfrm flipH="1">
            <a:off x="611560" y="1412776"/>
            <a:ext cx="6336704" cy="720080"/>
          </a:xfrm>
          <a:prstGeom prst="line">
            <a:avLst/>
          </a:prstGeom>
          <a:noFill/>
          <a:ln w="5715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1619672" y="1124744"/>
            <a:ext cx="5688632" cy="3666331"/>
          </a:xfrm>
          <a:prstGeom prst="rect">
            <a:avLst/>
          </a:prstGeom>
          <a:noFill/>
          <a:ln w="9525">
            <a:noFill/>
            <a:miter lim="800000"/>
            <a:headEnd/>
            <a:tailEnd/>
          </a:ln>
        </p:spPr>
      </p:pic>
      <p:sp>
        <p:nvSpPr>
          <p:cNvPr id="80899" name="Rectangle 5"/>
          <p:cNvSpPr>
            <a:spLocks noChangeArrowheads="1"/>
          </p:cNvSpPr>
          <p:nvPr/>
        </p:nvSpPr>
        <p:spPr bwMode="auto">
          <a:xfrm>
            <a:off x="0" y="0"/>
            <a:ext cx="4692650" cy="366713"/>
          </a:xfrm>
          <a:prstGeom prst="rect">
            <a:avLst/>
          </a:prstGeom>
          <a:noFill/>
          <a:ln w="9525">
            <a:noFill/>
            <a:miter lim="800000"/>
            <a:headEnd/>
            <a:tailEnd/>
          </a:ln>
        </p:spPr>
        <p:txBody>
          <a:bodyPr wrap="none">
            <a:spAutoFit/>
          </a:bodyPr>
          <a:lstStyle/>
          <a:p>
            <a:r>
              <a:rPr lang="es-MX">
                <a:solidFill>
                  <a:schemeClr val="tx2"/>
                </a:solidFill>
              </a:rPr>
              <a:t>Dar ci (click izquierdo) donde dice Load aquí</a:t>
            </a:r>
            <a:endParaRPr lang="es-ES">
              <a:solidFill>
                <a:schemeClr val="tx2"/>
              </a:solidFill>
            </a:endParaRPr>
          </a:p>
        </p:txBody>
      </p:sp>
      <p:sp>
        <p:nvSpPr>
          <p:cNvPr id="80900" name="Line 6"/>
          <p:cNvSpPr>
            <a:spLocks noChangeShapeType="1"/>
          </p:cNvSpPr>
          <p:nvPr/>
        </p:nvSpPr>
        <p:spPr bwMode="auto">
          <a:xfrm>
            <a:off x="4356100" y="333375"/>
            <a:ext cx="647700" cy="40322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1331640" y="1943100"/>
            <a:ext cx="7200800" cy="4294212"/>
          </a:xfrm>
          <a:prstGeom prst="rect">
            <a:avLst/>
          </a:prstGeom>
          <a:noFill/>
          <a:ln w="9525">
            <a:noFill/>
            <a:miter lim="800000"/>
            <a:headEnd/>
            <a:tailEnd/>
          </a:ln>
        </p:spPr>
      </p:pic>
      <p:sp>
        <p:nvSpPr>
          <p:cNvPr id="81923" name="Rectangle 5"/>
          <p:cNvSpPr>
            <a:spLocks noChangeArrowheads="1"/>
          </p:cNvSpPr>
          <p:nvPr/>
        </p:nvSpPr>
        <p:spPr bwMode="auto">
          <a:xfrm>
            <a:off x="0" y="0"/>
            <a:ext cx="6318250" cy="641350"/>
          </a:xfrm>
          <a:prstGeom prst="rect">
            <a:avLst/>
          </a:prstGeom>
          <a:noFill/>
          <a:ln w="9525">
            <a:noFill/>
            <a:miter lim="800000"/>
            <a:headEnd/>
            <a:tailEnd/>
          </a:ln>
        </p:spPr>
        <p:txBody>
          <a:bodyPr wrap="none">
            <a:spAutoFit/>
          </a:bodyPr>
          <a:lstStyle/>
          <a:p>
            <a:r>
              <a:rPr lang="es-MX">
                <a:solidFill>
                  <a:schemeClr val="tx2"/>
                </a:solidFill>
              </a:rPr>
              <a:t>Dar ci (click izquierdo) donde dice ACAD_ISO02W100 aquí, </a:t>
            </a:r>
          </a:p>
          <a:p>
            <a:r>
              <a:rPr lang="es-MX">
                <a:solidFill>
                  <a:schemeClr val="tx2"/>
                </a:solidFill>
              </a:rPr>
              <a:t>Y luego OK.</a:t>
            </a:r>
            <a:endParaRPr lang="es-ES">
              <a:solidFill>
                <a:schemeClr val="tx2"/>
              </a:solidFill>
            </a:endParaRPr>
          </a:p>
        </p:txBody>
      </p:sp>
      <p:sp>
        <p:nvSpPr>
          <p:cNvPr id="81924" name="Line 6"/>
          <p:cNvSpPr>
            <a:spLocks noChangeShapeType="1"/>
          </p:cNvSpPr>
          <p:nvPr/>
        </p:nvSpPr>
        <p:spPr bwMode="auto">
          <a:xfrm flipH="1">
            <a:off x="3203848" y="260350"/>
            <a:ext cx="2592115" cy="3312666"/>
          </a:xfrm>
          <a:prstGeom prst="line">
            <a:avLst/>
          </a:prstGeom>
          <a:noFill/>
          <a:ln w="38100">
            <a:solidFill>
              <a:srgbClr val="FF0000"/>
            </a:solidFill>
            <a:round/>
            <a:headEnd/>
            <a:tailEnd type="triangle" w="med" len="med"/>
          </a:ln>
        </p:spPr>
        <p:txBody>
          <a:bodyPr/>
          <a:lstStyle/>
          <a:p>
            <a:endParaRPr lang="es-ES"/>
          </a:p>
        </p:txBody>
      </p:sp>
      <p:sp>
        <p:nvSpPr>
          <p:cNvPr id="81925" name="Line 7"/>
          <p:cNvSpPr>
            <a:spLocks noChangeShapeType="1"/>
          </p:cNvSpPr>
          <p:nvPr/>
        </p:nvSpPr>
        <p:spPr bwMode="auto">
          <a:xfrm>
            <a:off x="1331913" y="549274"/>
            <a:ext cx="2375991" cy="5472013"/>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2" cstate="print"/>
          <a:srcRect/>
          <a:stretch>
            <a:fillRect/>
          </a:stretch>
        </p:blipFill>
        <p:spPr bwMode="auto">
          <a:xfrm>
            <a:off x="323528" y="1214438"/>
            <a:ext cx="8352928" cy="5310906"/>
          </a:xfrm>
          <a:prstGeom prst="rect">
            <a:avLst/>
          </a:prstGeom>
          <a:noFill/>
          <a:ln w="9525">
            <a:noFill/>
            <a:miter lim="800000"/>
            <a:headEnd/>
            <a:tailEnd/>
          </a:ln>
        </p:spPr>
      </p:pic>
      <p:sp>
        <p:nvSpPr>
          <p:cNvPr id="82947" name="Rectangle 5"/>
          <p:cNvSpPr>
            <a:spLocks noChangeArrowheads="1"/>
          </p:cNvSpPr>
          <p:nvPr/>
        </p:nvSpPr>
        <p:spPr bwMode="auto">
          <a:xfrm>
            <a:off x="468313" y="0"/>
            <a:ext cx="7848600" cy="641350"/>
          </a:xfrm>
          <a:prstGeom prst="rect">
            <a:avLst/>
          </a:prstGeom>
          <a:noFill/>
          <a:ln w="9525">
            <a:noFill/>
            <a:miter lim="800000"/>
            <a:headEnd/>
            <a:tailEnd/>
          </a:ln>
        </p:spPr>
        <p:txBody>
          <a:bodyPr>
            <a:spAutoFit/>
          </a:bodyPr>
          <a:lstStyle/>
          <a:p>
            <a:r>
              <a:rPr lang="es-MX">
                <a:solidFill>
                  <a:schemeClr val="tx2"/>
                </a:solidFill>
              </a:rPr>
              <a:t>Y volver a Dar ci (click izquierdo) donde dice ACAD_ISO02W100 aquí, </a:t>
            </a:r>
          </a:p>
          <a:p>
            <a:r>
              <a:rPr lang="es-MX">
                <a:solidFill>
                  <a:schemeClr val="tx2"/>
                </a:solidFill>
              </a:rPr>
              <a:t>Y luego OK.</a:t>
            </a:r>
            <a:endParaRPr lang="es-ES">
              <a:solidFill>
                <a:schemeClr val="tx2"/>
              </a:solidFill>
            </a:endParaRPr>
          </a:p>
        </p:txBody>
      </p:sp>
      <p:sp>
        <p:nvSpPr>
          <p:cNvPr id="82948" name="Line 6"/>
          <p:cNvSpPr>
            <a:spLocks noChangeShapeType="1"/>
          </p:cNvSpPr>
          <p:nvPr/>
        </p:nvSpPr>
        <p:spPr bwMode="auto">
          <a:xfrm flipH="1">
            <a:off x="4139951" y="332656"/>
            <a:ext cx="2017415" cy="3888432"/>
          </a:xfrm>
          <a:prstGeom prst="line">
            <a:avLst/>
          </a:prstGeom>
          <a:noFill/>
          <a:ln w="38100">
            <a:solidFill>
              <a:srgbClr val="FF0000"/>
            </a:solidFill>
            <a:round/>
            <a:headEnd/>
            <a:tailEnd type="triangle" w="med" len="med"/>
          </a:ln>
        </p:spPr>
        <p:txBody>
          <a:bodyPr/>
          <a:lstStyle/>
          <a:p>
            <a:endParaRPr lang="es-ES"/>
          </a:p>
        </p:txBody>
      </p:sp>
      <p:sp>
        <p:nvSpPr>
          <p:cNvPr id="82949" name="Line 7"/>
          <p:cNvSpPr>
            <a:spLocks noChangeShapeType="1"/>
          </p:cNvSpPr>
          <p:nvPr/>
        </p:nvSpPr>
        <p:spPr bwMode="auto">
          <a:xfrm>
            <a:off x="1619250" y="549274"/>
            <a:ext cx="2736726" cy="5616029"/>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251520" y="1762124"/>
            <a:ext cx="8568952" cy="4043139"/>
          </a:xfrm>
          <a:prstGeom prst="rect">
            <a:avLst/>
          </a:prstGeom>
          <a:noFill/>
          <a:ln w="9525">
            <a:noFill/>
            <a:miter lim="800000"/>
            <a:headEnd/>
            <a:tailEnd/>
          </a:ln>
        </p:spPr>
      </p:pic>
      <p:sp>
        <p:nvSpPr>
          <p:cNvPr id="83971" name="Rectangle 5"/>
          <p:cNvSpPr>
            <a:spLocks noChangeArrowheads="1"/>
          </p:cNvSpPr>
          <p:nvPr/>
        </p:nvSpPr>
        <p:spPr bwMode="auto">
          <a:xfrm>
            <a:off x="0" y="0"/>
            <a:ext cx="8820150" cy="641350"/>
          </a:xfrm>
          <a:prstGeom prst="rect">
            <a:avLst/>
          </a:prstGeom>
          <a:noFill/>
          <a:ln w="9525">
            <a:noFill/>
            <a:miter lim="800000"/>
            <a:headEnd/>
            <a:tailEnd/>
          </a:ln>
        </p:spPr>
        <p:txBody>
          <a:bodyPr>
            <a:spAutoFit/>
          </a:bodyPr>
          <a:lstStyle/>
          <a:p>
            <a:r>
              <a:rPr lang="es-MX" dirty="0">
                <a:solidFill>
                  <a:schemeClr val="tx2"/>
                </a:solidFill>
              </a:rPr>
              <a:t>Y volver a Dar </a:t>
            </a:r>
            <a:r>
              <a:rPr lang="es-MX" dirty="0" err="1">
                <a:solidFill>
                  <a:schemeClr val="tx2"/>
                </a:solidFill>
              </a:rPr>
              <a:t>ci</a:t>
            </a:r>
            <a:r>
              <a:rPr lang="es-MX" dirty="0">
                <a:solidFill>
                  <a:schemeClr val="tx2"/>
                </a:solidFill>
              </a:rPr>
              <a:t> (</a:t>
            </a:r>
            <a:r>
              <a:rPr lang="es-MX" dirty="0" err="1">
                <a:solidFill>
                  <a:schemeClr val="tx2"/>
                </a:solidFill>
              </a:rPr>
              <a:t>click</a:t>
            </a:r>
            <a:r>
              <a:rPr lang="es-MX" dirty="0">
                <a:solidFill>
                  <a:schemeClr val="tx2"/>
                </a:solidFill>
              </a:rPr>
              <a:t> izquierdo) donde dice ACAD_ISO02W100 aquí, </a:t>
            </a:r>
          </a:p>
          <a:p>
            <a:r>
              <a:rPr lang="es-MX" dirty="0">
                <a:solidFill>
                  <a:schemeClr val="tx2"/>
                </a:solidFill>
              </a:rPr>
              <a:t>Y luego dar </a:t>
            </a:r>
            <a:r>
              <a:rPr lang="es-MX" dirty="0" err="1">
                <a:solidFill>
                  <a:schemeClr val="tx2"/>
                </a:solidFill>
              </a:rPr>
              <a:t>ci</a:t>
            </a:r>
            <a:r>
              <a:rPr lang="es-MX" dirty="0">
                <a:solidFill>
                  <a:schemeClr val="tx2"/>
                </a:solidFill>
              </a:rPr>
              <a:t> (</a:t>
            </a:r>
            <a:r>
              <a:rPr lang="es-MX" dirty="0" err="1">
                <a:solidFill>
                  <a:schemeClr val="tx2"/>
                </a:solidFill>
              </a:rPr>
              <a:t>click</a:t>
            </a:r>
            <a:r>
              <a:rPr lang="es-MX" dirty="0">
                <a:solidFill>
                  <a:schemeClr val="tx2"/>
                </a:solidFill>
              </a:rPr>
              <a:t> izquierdo) en CURRENT. Y terminas con </a:t>
            </a:r>
            <a:r>
              <a:rPr lang="es-MX" b="1" dirty="0">
                <a:solidFill>
                  <a:schemeClr val="tx2"/>
                </a:solidFill>
              </a:rPr>
              <a:t>X</a:t>
            </a:r>
            <a:r>
              <a:rPr lang="es-MX" dirty="0">
                <a:solidFill>
                  <a:schemeClr val="tx2"/>
                </a:solidFill>
              </a:rPr>
              <a:t>.</a:t>
            </a:r>
            <a:endParaRPr lang="es-ES" dirty="0">
              <a:solidFill>
                <a:schemeClr val="tx2"/>
              </a:solidFill>
            </a:endParaRPr>
          </a:p>
        </p:txBody>
      </p:sp>
      <p:sp>
        <p:nvSpPr>
          <p:cNvPr id="83972" name="Line 6"/>
          <p:cNvSpPr>
            <a:spLocks noChangeShapeType="1"/>
          </p:cNvSpPr>
          <p:nvPr/>
        </p:nvSpPr>
        <p:spPr bwMode="auto">
          <a:xfrm flipH="1">
            <a:off x="3851919" y="333374"/>
            <a:ext cx="3096568" cy="3815705"/>
          </a:xfrm>
          <a:prstGeom prst="line">
            <a:avLst/>
          </a:prstGeom>
          <a:noFill/>
          <a:ln w="38100">
            <a:solidFill>
              <a:srgbClr val="FF0000"/>
            </a:solidFill>
            <a:round/>
            <a:headEnd/>
            <a:tailEnd type="triangle" w="med" len="med"/>
          </a:ln>
        </p:spPr>
        <p:txBody>
          <a:bodyPr/>
          <a:lstStyle/>
          <a:p>
            <a:endParaRPr lang="es-ES"/>
          </a:p>
        </p:txBody>
      </p:sp>
      <p:sp>
        <p:nvSpPr>
          <p:cNvPr id="83974" name="Line 9"/>
          <p:cNvSpPr>
            <a:spLocks noChangeShapeType="1"/>
          </p:cNvSpPr>
          <p:nvPr/>
        </p:nvSpPr>
        <p:spPr bwMode="auto">
          <a:xfrm flipH="1">
            <a:off x="3635896" y="549275"/>
            <a:ext cx="504304" cy="1655589"/>
          </a:xfrm>
          <a:prstGeom prst="line">
            <a:avLst/>
          </a:prstGeom>
          <a:noFill/>
          <a:ln w="38100">
            <a:solidFill>
              <a:srgbClr val="FF0000"/>
            </a:solidFill>
            <a:round/>
            <a:headEnd/>
            <a:tailEnd type="triangle" w="med" len="med"/>
          </a:ln>
        </p:spPr>
        <p:txBody>
          <a:bodyPr/>
          <a:lstStyle/>
          <a:p>
            <a:endParaRPr lang="es-ES"/>
          </a:p>
        </p:txBody>
      </p:sp>
      <p:sp>
        <p:nvSpPr>
          <p:cNvPr id="8" name="Line 9"/>
          <p:cNvSpPr>
            <a:spLocks noChangeShapeType="1"/>
          </p:cNvSpPr>
          <p:nvPr/>
        </p:nvSpPr>
        <p:spPr bwMode="auto">
          <a:xfrm flipH="1">
            <a:off x="467544" y="548681"/>
            <a:ext cx="5904904" cy="1296144"/>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43608" y="1772816"/>
            <a:ext cx="6696744" cy="5085184"/>
          </a:xfrm>
          <a:prstGeom prst="rect">
            <a:avLst/>
          </a:prstGeom>
          <a:noFill/>
          <a:ln w="9525">
            <a:noFill/>
            <a:miter lim="800000"/>
            <a:headEnd/>
            <a:tailEnd/>
          </a:ln>
        </p:spPr>
      </p:pic>
      <p:sp>
        <p:nvSpPr>
          <p:cNvPr id="84995"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haces lo mismo aqui</a:t>
            </a:r>
            <a:endParaRPr lang="es-ES">
              <a:solidFill>
                <a:schemeClr val="tx2"/>
              </a:solidFill>
            </a:endParaRPr>
          </a:p>
        </p:txBody>
      </p:sp>
      <p:sp>
        <p:nvSpPr>
          <p:cNvPr id="84996" name="Line 6"/>
          <p:cNvSpPr>
            <a:spLocks noChangeShapeType="1"/>
          </p:cNvSpPr>
          <p:nvPr/>
        </p:nvSpPr>
        <p:spPr bwMode="auto">
          <a:xfrm flipH="1">
            <a:off x="3635375" y="836613"/>
            <a:ext cx="936625" cy="1728787"/>
          </a:xfrm>
          <a:prstGeom prst="line">
            <a:avLst/>
          </a:prstGeom>
          <a:noFill/>
          <a:ln w="38100">
            <a:solidFill>
              <a:srgbClr val="FF0000"/>
            </a:solidFill>
            <a:round/>
            <a:headEnd/>
            <a:tailEnd type="triangle" w="med" len="med"/>
          </a:ln>
        </p:spPr>
        <p:txBody>
          <a:bodyPr/>
          <a:lstStyle/>
          <a:p>
            <a:endParaRPr lang="es-ES"/>
          </a:p>
        </p:txBody>
      </p:sp>
      <p:sp>
        <p:nvSpPr>
          <p:cNvPr id="84997" name="Rectangle 7"/>
          <p:cNvSpPr>
            <a:spLocks noChangeArrowheads="1"/>
          </p:cNvSpPr>
          <p:nvPr/>
        </p:nvSpPr>
        <p:spPr bwMode="auto">
          <a:xfrm>
            <a:off x="3492500" y="2636838"/>
            <a:ext cx="144463" cy="144462"/>
          </a:xfrm>
          <a:prstGeom prst="rect">
            <a:avLst/>
          </a:prstGeom>
          <a:noFill/>
          <a:ln w="9525">
            <a:solidFill>
              <a:srgbClr val="FFFF00"/>
            </a:solidFill>
            <a:miter lim="800000"/>
            <a:headEnd/>
            <a:tailEnd/>
          </a:ln>
        </p:spPr>
        <p:txBody>
          <a:bodyPr wrap="none" anchor="ctr"/>
          <a:lstStyle/>
          <a:p>
            <a:endParaRPr lang="es-MX"/>
          </a:p>
        </p:txBody>
      </p:sp>
      <p:sp>
        <p:nvSpPr>
          <p:cNvPr id="84998" name="Line 8"/>
          <p:cNvSpPr>
            <a:spLocks noChangeShapeType="1"/>
          </p:cNvSpPr>
          <p:nvPr/>
        </p:nvSpPr>
        <p:spPr bwMode="auto">
          <a:xfrm>
            <a:off x="2627313" y="1341438"/>
            <a:ext cx="936625" cy="2519362"/>
          </a:xfrm>
          <a:prstGeom prst="line">
            <a:avLst/>
          </a:prstGeom>
          <a:noFill/>
          <a:ln w="38100">
            <a:solidFill>
              <a:srgbClr val="FF0000"/>
            </a:solidFill>
            <a:round/>
            <a:headEnd/>
            <a:tailEnd type="triangle" w="med" len="med"/>
          </a:ln>
        </p:spPr>
        <p:txBody>
          <a:bodyPr/>
          <a:lstStyle/>
          <a:p>
            <a:endParaRPr lang="es-ES"/>
          </a:p>
        </p:txBody>
      </p:sp>
      <p:sp>
        <p:nvSpPr>
          <p:cNvPr id="84999" name="Rectangle 9"/>
          <p:cNvSpPr>
            <a:spLocks noChangeArrowheads="1"/>
          </p:cNvSpPr>
          <p:nvPr/>
        </p:nvSpPr>
        <p:spPr bwMode="auto">
          <a:xfrm>
            <a:off x="3492500" y="3860800"/>
            <a:ext cx="144463" cy="144463"/>
          </a:xfrm>
          <a:prstGeom prst="rect">
            <a:avLst/>
          </a:prstGeom>
          <a:noFill/>
          <a:ln w="9525">
            <a:solidFill>
              <a:srgbClr val="FFFF00"/>
            </a:solidFill>
            <a:miter lim="800000"/>
            <a:headEnd/>
            <a:tailEnd/>
          </a:ln>
        </p:spPr>
        <p:txBody>
          <a:bodyPr wrap="none" anchor="ctr"/>
          <a:lstStyle/>
          <a:p>
            <a:endParaRPr lang="es-MX"/>
          </a:p>
        </p:txBody>
      </p:sp>
      <p:sp>
        <p:nvSpPr>
          <p:cNvPr id="85000" name="Line 10"/>
          <p:cNvSpPr>
            <a:spLocks noChangeShapeType="1"/>
          </p:cNvSpPr>
          <p:nvPr/>
        </p:nvSpPr>
        <p:spPr bwMode="auto">
          <a:xfrm flipH="1">
            <a:off x="4356100" y="1628775"/>
            <a:ext cx="1223963" cy="2232025"/>
          </a:xfrm>
          <a:prstGeom prst="line">
            <a:avLst/>
          </a:prstGeom>
          <a:noFill/>
          <a:ln w="38100">
            <a:solidFill>
              <a:srgbClr val="FF0000"/>
            </a:solidFill>
            <a:round/>
            <a:headEnd/>
            <a:tailEnd type="triangle" w="med" len="med"/>
          </a:ln>
        </p:spPr>
        <p:txBody>
          <a:bodyPr/>
          <a:lstStyle/>
          <a:p>
            <a:endParaRPr lang="es-ES"/>
          </a:p>
        </p:txBody>
      </p:sp>
      <p:sp>
        <p:nvSpPr>
          <p:cNvPr id="85001" name="Line 11"/>
          <p:cNvSpPr>
            <a:spLocks noChangeShapeType="1"/>
          </p:cNvSpPr>
          <p:nvPr/>
        </p:nvSpPr>
        <p:spPr bwMode="auto">
          <a:xfrm flipH="1">
            <a:off x="4356100" y="1628775"/>
            <a:ext cx="1223963" cy="1079500"/>
          </a:xfrm>
          <a:prstGeom prst="line">
            <a:avLst/>
          </a:prstGeom>
          <a:noFill/>
          <a:ln w="38100">
            <a:solidFill>
              <a:srgbClr val="FF0000"/>
            </a:solidFill>
            <a:round/>
            <a:headEnd/>
            <a:tailEnd type="triangle" w="med" len="med"/>
          </a:ln>
        </p:spPr>
        <p:txBody>
          <a:bodyPr/>
          <a:lstStyle/>
          <a:p>
            <a:endParaRPr lang="es-ES"/>
          </a:p>
        </p:txBody>
      </p:sp>
      <p:sp>
        <p:nvSpPr>
          <p:cNvPr id="12" name="Rectangle 7"/>
          <p:cNvSpPr>
            <a:spLocks noChangeArrowheads="1"/>
          </p:cNvSpPr>
          <p:nvPr/>
        </p:nvSpPr>
        <p:spPr bwMode="auto">
          <a:xfrm>
            <a:off x="4139952" y="2636912"/>
            <a:ext cx="144463" cy="144462"/>
          </a:xfrm>
          <a:prstGeom prst="rect">
            <a:avLst/>
          </a:prstGeom>
          <a:noFill/>
          <a:ln w="9525">
            <a:solidFill>
              <a:srgbClr val="FFFF00"/>
            </a:solidFill>
            <a:miter lim="800000"/>
            <a:headEnd/>
            <a:tailEnd/>
          </a:ln>
        </p:spPr>
        <p:txBody>
          <a:bodyPr wrap="none" anchor="ctr"/>
          <a:lstStyle/>
          <a:p>
            <a:endParaRPr lang="es-MX"/>
          </a:p>
        </p:txBody>
      </p:sp>
      <p:sp>
        <p:nvSpPr>
          <p:cNvPr id="13" name="Rectangle 7"/>
          <p:cNvSpPr>
            <a:spLocks noChangeArrowheads="1"/>
          </p:cNvSpPr>
          <p:nvPr/>
        </p:nvSpPr>
        <p:spPr bwMode="auto">
          <a:xfrm>
            <a:off x="4139505" y="3860602"/>
            <a:ext cx="144463"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2627784" y="2204864"/>
            <a:ext cx="6315075" cy="4476750"/>
          </a:xfrm>
          <a:prstGeom prst="rect">
            <a:avLst/>
          </a:prstGeom>
          <a:noFill/>
          <a:ln w="9525">
            <a:noFill/>
            <a:miter lim="800000"/>
            <a:headEnd/>
            <a:tailEnd/>
          </a:ln>
        </p:spPr>
      </p:pic>
      <p:sp>
        <p:nvSpPr>
          <p:cNvPr id="86019"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command:35«</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r>
              <a:rPr lang="es-MX"/>
              <a:t> </a:t>
            </a:r>
            <a:endParaRPr lang="es-ES"/>
          </a:p>
        </p:txBody>
      </p:sp>
      <p:sp>
        <p:nvSpPr>
          <p:cNvPr id="86020" name="Rectangle 6"/>
          <p:cNvSpPr>
            <a:spLocks noChangeArrowheads="1"/>
          </p:cNvSpPr>
          <p:nvPr/>
        </p:nvSpPr>
        <p:spPr bwMode="auto">
          <a:xfrm>
            <a:off x="4716463" y="4005263"/>
            <a:ext cx="144462" cy="144462"/>
          </a:xfrm>
          <a:prstGeom prst="rect">
            <a:avLst/>
          </a:prstGeom>
          <a:noFill/>
          <a:ln w="9525">
            <a:solidFill>
              <a:srgbClr val="FFFF00"/>
            </a:solidFill>
            <a:miter lim="800000"/>
            <a:headEnd/>
            <a:tailEnd/>
          </a:ln>
        </p:spPr>
        <p:txBody>
          <a:bodyPr wrap="none" anchor="ctr"/>
          <a:lstStyle/>
          <a:p>
            <a:endParaRPr lang="es-MX"/>
          </a:p>
        </p:txBody>
      </p:sp>
      <p:sp>
        <p:nvSpPr>
          <p:cNvPr id="86021" name="Line 7"/>
          <p:cNvSpPr>
            <a:spLocks noChangeShapeType="1"/>
          </p:cNvSpPr>
          <p:nvPr/>
        </p:nvSpPr>
        <p:spPr bwMode="auto">
          <a:xfrm>
            <a:off x="2771775" y="1125538"/>
            <a:ext cx="1944688" cy="2879725"/>
          </a:xfrm>
          <a:prstGeom prst="line">
            <a:avLst/>
          </a:prstGeom>
          <a:noFill/>
          <a:ln w="38100">
            <a:solidFill>
              <a:srgbClr val="FF0000"/>
            </a:solidFill>
            <a:round/>
            <a:headEnd/>
            <a:tailEnd type="triangle" w="med" len="med"/>
          </a:ln>
        </p:spPr>
        <p:txBody>
          <a:bodyPr/>
          <a:lstStyle/>
          <a:p>
            <a:endParaRPr lang="es-ES"/>
          </a:p>
        </p:txBody>
      </p:sp>
      <p:sp>
        <p:nvSpPr>
          <p:cNvPr id="86022" name="Line 8"/>
          <p:cNvSpPr>
            <a:spLocks noChangeShapeType="1"/>
          </p:cNvSpPr>
          <p:nvPr/>
        </p:nvSpPr>
        <p:spPr bwMode="auto">
          <a:xfrm>
            <a:off x="4572000" y="1341438"/>
            <a:ext cx="792163" cy="3240087"/>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051720" y="2420888"/>
            <a:ext cx="6324600" cy="4198243"/>
          </a:xfrm>
          <a:prstGeom prst="rect">
            <a:avLst/>
          </a:prstGeom>
          <a:noFill/>
          <a:ln w="9525">
            <a:noFill/>
            <a:miter lim="800000"/>
            <a:headEnd/>
            <a:tailEnd/>
          </a:ln>
        </p:spPr>
      </p:pic>
      <p:sp>
        <p:nvSpPr>
          <p:cNvPr id="87043" name="Rectangle 8"/>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command:70«</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r>
              <a:rPr lang="es-MX"/>
              <a:t> </a:t>
            </a:r>
            <a:endParaRPr lang="es-ES"/>
          </a:p>
        </p:txBody>
      </p:sp>
      <p:sp>
        <p:nvSpPr>
          <p:cNvPr id="87044" name="Rectangle 9"/>
          <p:cNvSpPr>
            <a:spLocks noChangeArrowheads="1"/>
          </p:cNvSpPr>
          <p:nvPr/>
        </p:nvSpPr>
        <p:spPr bwMode="auto">
          <a:xfrm>
            <a:off x="4787900" y="4581525"/>
            <a:ext cx="144463" cy="144463"/>
          </a:xfrm>
          <a:prstGeom prst="rect">
            <a:avLst/>
          </a:prstGeom>
          <a:noFill/>
          <a:ln w="9525">
            <a:solidFill>
              <a:srgbClr val="FFFF00"/>
            </a:solidFill>
            <a:miter lim="800000"/>
            <a:headEnd/>
            <a:tailEnd/>
          </a:ln>
        </p:spPr>
        <p:txBody>
          <a:bodyPr wrap="none" anchor="ctr"/>
          <a:lstStyle/>
          <a:p>
            <a:endParaRPr lang="es-MX"/>
          </a:p>
        </p:txBody>
      </p:sp>
      <p:sp>
        <p:nvSpPr>
          <p:cNvPr id="87045" name="Line 10"/>
          <p:cNvSpPr>
            <a:spLocks noChangeShapeType="1"/>
          </p:cNvSpPr>
          <p:nvPr/>
        </p:nvSpPr>
        <p:spPr bwMode="auto">
          <a:xfrm>
            <a:off x="2771775" y="1125538"/>
            <a:ext cx="2087563" cy="3455987"/>
          </a:xfrm>
          <a:prstGeom prst="line">
            <a:avLst/>
          </a:prstGeom>
          <a:noFill/>
          <a:ln w="38100">
            <a:solidFill>
              <a:srgbClr val="FF0000"/>
            </a:solidFill>
            <a:round/>
            <a:headEnd/>
            <a:tailEnd type="triangle" w="med" len="med"/>
          </a:ln>
        </p:spPr>
        <p:txBody>
          <a:bodyPr/>
          <a:lstStyle/>
          <a:p>
            <a:endParaRPr lang="es-ES"/>
          </a:p>
        </p:txBody>
      </p:sp>
      <p:sp>
        <p:nvSpPr>
          <p:cNvPr id="87046" name="Line 11"/>
          <p:cNvSpPr>
            <a:spLocks noChangeShapeType="1"/>
          </p:cNvSpPr>
          <p:nvPr/>
        </p:nvSpPr>
        <p:spPr bwMode="auto">
          <a:xfrm>
            <a:off x="4572000" y="1341438"/>
            <a:ext cx="792163" cy="38163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539552" y="1766888"/>
            <a:ext cx="8280920" cy="4542432"/>
          </a:xfrm>
          <a:prstGeom prst="rect">
            <a:avLst/>
          </a:prstGeom>
          <a:noFill/>
          <a:ln w="9525">
            <a:noFill/>
            <a:miter lim="800000"/>
            <a:headEnd/>
            <a:tailEnd/>
          </a:ln>
        </p:spPr>
      </p:pic>
      <p:sp>
        <p:nvSpPr>
          <p:cNvPr id="88067" name="Rectangle 6"/>
          <p:cNvSpPr>
            <a:spLocks noChangeArrowheads="1"/>
          </p:cNvSpPr>
          <p:nvPr/>
        </p:nvSpPr>
        <p:spPr bwMode="auto">
          <a:xfrm>
            <a:off x="0" y="0"/>
            <a:ext cx="9144000" cy="923330"/>
          </a:xfrm>
          <a:prstGeom prst="rect">
            <a:avLst/>
          </a:prstGeom>
          <a:noFill/>
          <a:ln w="9525">
            <a:noFill/>
            <a:miter lim="800000"/>
            <a:headEnd/>
            <a:tailEnd/>
          </a:ln>
        </p:spPr>
        <p:txBody>
          <a:bodyPr>
            <a:spAutoFit/>
          </a:bodyPr>
          <a:lstStyle/>
          <a:p>
            <a:r>
              <a:rPr lang="es-MX" dirty="0">
                <a:solidFill>
                  <a:schemeClr val="tx2"/>
                </a:solidFill>
              </a:rPr>
              <a:t>Para continuar tendrás que cambiarte al </a:t>
            </a:r>
            <a:r>
              <a:rPr lang="es-MX" dirty="0" err="1">
                <a:solidFill>
                  <a:schemeClr val="tx2"/>
                </a:solidFill>
              </a:rPr>
              <a:t>layer</a:t>
            </a:r>
            <a:r>
              <a:rPr lang="es-MX" dirty="0">
                <a:solidFill>
                  <a:schemeClr val="tx2"/>
                </a:solidFill>
              </a:rPr>
              <a:t> de línea principal </a:t>
            </a:r>
          </a:p>
          <a:p>
            <a:r>
              <a:rPr lang="es-MX" dirty="0">
                <a:solidFill>
                  <a:schemeClr val="tx2"/>
                </a:solidFill>
              </a:rPr>
              <a:t>escribimos </a:t>
            </a:r>
            <a:r>
              <a:rPr lang="es-MX" b="1" dirty="0">
                <a:solidFill>
                  <a:schemeClr val="tx2"/>
                </a:solidFill>
              </a:rPr>
              <a:t>la</a:t>
            </a:r>
            <a:r>
              <a:rPr lang="es-MX" dirty="0">
                <a:solidFill>
                  <a:schemeClr val="tx2"/>
                </a:solidFill>
              </a:rPr>
              <a:t> &lt;&lt;</a:t>
            </a:r>
          </a:p>
          <a:p>
            <a:r>
              <a:rPr lang="es-MX" dirty="0">
                <a:solidFill>
                  <a:schemeClr val="tx2"/>
                </a:solidFill>
              </a:rPr>
              <a:t>Le picas aquí y escoges este </a:t>
            </a:r>
            <a:r>
              <a:rPr lang="es-MX" dirty="0" err="1">
                <a:solidFill>
                  <a:schemeClr val="tx2"/>
                </a:solidFill>
              </a:rPr>
              <a:t>layer</a:t>
            </a:r>
            <a:r>
              <a:rPr lang="es-MX" dirty="0">
                <a:solidFill>
                  <a:schemeClr val="tx2"/>
                </a:solidFill>
              </a:rPr>
              <a:t> y </a:t>
            </a:r>
            <a:r>
              <a:rPr lang="es-MX" dirty="0" err="1">
                <a:solidFill>
                  <a:schemeClr val="tx2"/>
                </a:solidFill>
              </a:rPr>
              <a:t>despues</a:t>
            </a:r>
            <a:r>
              <a:rPr lang="es-MX" dirty="0">
                <a:solidFill>
                  <a:schemeClr val="tx2"/>
                </a:solidFill>
              </a:rPr>
              <a:t> </a:t>
            </a:r>
            <a:r>
              <a:rPr lang="es-MX" dirty="0" err="1">
                <a:solidFill>
                  <a:schemeClr val="tx2"/>
                </a:solidFill>
              </a:rPr>
              <a:t>current</a:t>
            </a:r>
            <a:r>
              <a:rPr lang="es-MX" dirty="0">
                <a:solidFill>
                  <a:schemeClr val="tx2"/>
                </a:solidFill>
              </a:rPr>
              <a:t> para </a:t>
            </a:r>
            <a:r>
              <a:rPr lang="es-MX" dirty="0" err="1">
                <a:solidFill>
                  <a:schemeClr val="tx2"/>
                </a:solidFill>
              </a:rPr>
              <a:t>selecionarlo</a:t>
            </a:r>
            <a:r>
              <a:rPr lang="es-MX" dirty="0">
                <a:solidFill>
                  <a:schemeClr val="tx2"/>
                </a:solidFill>
              </a:rPr>
              <a:t> y damos </a:t>
            </a:r>
            <a:r>
              <a:rPr lang="es-MX" b="1" dirty="0">
                <a:solidFill>
                  <a:schemeClr val="tx2"/>
                </a:solidFill>
              </a:rPr>
              <a:t>X</a:t>
            </a:r>
            <a:endParaRPr lang="es-ES" b="1" dirty="0"/>
          </a:p>
        </p:txBody>
      </p:sp>
      <p:sp>
        <p:nvSpPr>
          <p:cNvPr id="88068" name="Rectangle 7"/>
          <p:cNvSpPr>
            <a:spLocks noChangeArrowheads="1"/>
          </p:cNvSpPr>
          <p:nvPr/>
        </p:nvSpPr>
        <p:spPr bwMode="auto">
          <a:xfrm>
            <a:off x="4716463" y="4005263"/>
            <a:ext cx="144462" cy="144462"/>
          </a:xfrm>
          <a:prstGeom prst="rect">
            <a:avLst/>
          </a:prstGeom>
          <a:noFill/>
          <a:ln w="9525">
            <a:solidFill>
              <a:schemeClr val="bg1"/>
            </a:solidFill>
            <a:miter lim="800000"/>
            <a:headEnd/>
            <a:tailEnd/>
          </a:ln>
        </p:spPr>
        <p:txBody>
          <a:bodyPr wrap="none" anchor="ctr"/>
          <a:lstStyle/>
          <a:p>
            <a:endParaRPr lang="es-MX"/>
          </a:p>
        </p:txBody>
      </p:sp>
      <p:sp>
        <p:nvSpPr>
          <p:cNvPr id="88069" name="Line 8"/>
          <p:cNvSpPr>
            <a:spLocks noChangeShapeType="1"/>
          </p:cNvSpPr>
          <p:nvPr/>
        </p:nvSpPr>
        <p:spPr bwMode="auto">
          <a:xfrm>
            <a:off x="3563889" y="764704"/>
            <a:ext cx="432048" cy="3384376"/>
          </a:xfrm>
          <a:prstGeom prst="line">
            <a:avLst/>
          </a:prstGeom>
          <a:noFill/>
          <a:ln w="38100">
            <a:solidFill>
              <a:srgbClr val="FF0000"/>
            </a:solidFill>
            <a:round/>
            <a:headEnd/>
            <a:tailEnd type="triangle" w="med" len="med"/>
          </a:ln>
        </p:spPr>
        <p:txBody>
          <a:bodyPr/>
          <a:lstStyle/>
          <a:p>
            <a:endParaRPr lang="es-ES"/>
          </a:p>
        </p:txBody>
      </p:sp>
      <p:sp>
        <p:nvSpPr>
          <p:cNvPr id="88070" name="Line 9"/>
          <p:cNvSpPr>
            <a:spLocks noChangeShapeType="1"/>
          </p:cNvSpPr>
          <p:nvPr/>
        </p:nvSpPr>
        <p:spPr bwMode="auto">
          <a:xfrm flipH="1">
            <a:off x="3923928" y="836712"/>
            <a:ext cx="1295524" cy="1440160"/>
          </a:xfrm>
          <a:prstGeom prst="line">
            <a:avLst/>
          </a:prstGeom>
          <a:noFill/>
          <a:ln w="38100">
            <a:solidFill>
              <a:srgbClr val="FF0000"/>
            </a:solidFill>
            <a:round/>
            <a:headEnd/>
            <a:tailEnd type="triangle" w="med" len="med"/>
          </a:ln>
        </p:spPr>
        <p:txBody>
          <a:bodyPr/>
          <a:lstStyle/>
          <a:p>
            <a:endParaRPr lang="es-ES"/>
          </a:p>
        </p:txBody>
      </p:sp>
      <p:sp>
        <p:nvSpPr>
          <p:cNvPr id="8" name="Line 9"/>
          <p:cNvSpPr>
            <a:spLocks noChangeShapeType="1"/>
          </p:cNvSpPr>
          <p:nvPr/>
        </p:nvSpPr>
        <p:spPr bwMode="auto">
          <a:xfrm flipH="1">
            <a:off x="683568" y="836712"/>
            <a:ext cx="7560220" cy="1008112"/>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2627784" y="1988840"/>
            <a:ext cx="6286500" cy="4680520"/>
          </a:xfrm>
          <a:prstGeom prst="rect">
            <a:avLst/>
          </a:prstGeom>
          <a:noFill/>
          <a:ln w="9525">
            <a:noFill/>
            <a:miter lim="800000"/>
            <a:headEnd/>
            <a:tailEnd/>
          </a:ln>
        </p:spPr>
      </p:pic>
      <p:sp>
        <p:nvSpPr>
          <p:cNvPr id="89091"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89092" name="Line 6"/>
          <p:cNvSpPr>
            <a:spLocks noChangeShapeType="1"/>
          </p:cNvSpPr>
          <p:nvPr/>
        </p:nvSpPr>
        <p:spPr bwMode="auto">
          <a:xfrm>
            <a:off x="4572001" y="836613"/>
            <a:ext cx="1656184" cy="3528491"/>
          </a:xfrm>
          <a:prstGeom prst="line">
            <a:avLst/>
          </a:prstGeom>
          <a:noFill/>
          <a:ln w="38100">
            <a:solidFill>
              <a:srgbClr val="FF0000"/>
            </a:solidFill>
            <a:round/>
            <a:headEnd/>
            <a:tailEnd type="triangle" w="med" len="med"/>
          </a:ln>
        </p:spPr>
        <p:txBody>
          <a:bodyPr/>
          <a:lstStyle/>
          <a:p>
            <a:endParaRPr lang="es-ES"/>
          </a:p>
        </p:txBody>
      </p:sp>
      <p:sp>
        <p:nvSpPr>
          <p:cNvPr id="89093" name="Rectangle 7"/>
          <p:cNvSpPr>
            <a:spLocks noChangeArrowheads="1"/>
          </p:cNvSpPr>
          <p:nvPr/>
        </p:nvSpPr>
        <p:spPr bwMode="auto">
          <a:xfrm>
            <a:off x="6227763" y="4437063"/>
            <a:ext cx="144462" cy="144462"/>
          </a:xfrm>
          <a:prstGeom prst="rect">
            <a:avLst/>
          </a:prstGeom>
          <a:noFill/>
          <a:ln w="9525">
            <a:solidFill>
              <a:srgbClr val="FFFF00"/>
            </a:solidFill>
            <a:miter lim="800000"/>
            <a:headEnd/>
            <a:tailEnd/>
          </a:ln>
        </p:spPr>
        <p:txBody>
          <a:bodyPr wrap="none" anchor="ctr"/>
          <a:lstStyle/>
          <a:p>
            <a:endParaRPr lang="es-MX"/>
          </a:p>
        </p:txBody>
      </p:sp>
      <p:sp>
        <p:nvSpPr>
          <p:cNvPr id="89094" name="Line 8"/>
          <p:cNvSpPr>
            <a:spLocks noChangeShapeType="1"/>
          </p:cNvSpPr>
          <p:nvPr/>
        </p:nvSpPr>
        <p:spPr bwMode="auto">
          <a:xfrm>
            <a:off x="2627312" y="1341438"/>
            <a:ext cx="3600871" cy="4103786"/>
          </a:xfrm>
          <a:prstGeom prst="line">
            <a:avLst/>
          </a:prstGeom>
          <a:noFill/>
          <a:ln w="38100">
            <a:solidFill>
              <a:srgbClr val="FF0000"/>
            </a:solidFill>
            <a:round/>
            <a:headEnd/>
            <a:tailEnd type="triangle" w="med" len="med"/>
          </a:ln>
        </p:spPr>
        <p:txBody>
          <a:bodyPr/>
          <a:lstStyle/>
          <a:p>
            <a:endParaRPr lang="es-ES"/>
          </a:p>
        </p:txBody>
      </p:sp>
      <p:sp>
        <p:nvSpPr>
          <p:cNvPr id="89095" name="Rectangle 9"/>
          <p:cNvSpPr>
            <a:spLocks noChangeArrowheads="1"/>
          </p:cNvSpPr>
          <p:nvPr/>
        </p:nvSpPr>
        <p:spPr bwMode="auto">
          <a:xfrm>
            <a:off x="6228184" y="5517232"/>
            <a:ext cx="144462"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2730946" y="2060848"/>
            <a:ext cx="6305550" cy="4486275"/>
          </a:xfrm>
          <a:prstGeom prst="rect">
            <a:avLst/>
          </a:prstGeom>
          <a:noFill/>
          <a:ln w="9525">
            <a:noFill/>
            <a:miter lim="800000"/>
            <a:headEnd/>
            <a:tailEnd/>
          </a:ln>
        </p:spPr>
      </p:pic>
      <p:sp>
        <p:nvSpPr>
          <p:cNvPr id="90115"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O«  (offset)</a:t>
            </a:r>
            <a:br>
              <a:rPr lang="es-MX">
                <a:solidFill>
                  <a:schemeClr val="tx2"/>
                </a:solidFill>
              </a:rPr>
            </a:br>
            <a:r>
              <a:rPr lang="es-MX">
                <a:solidFill>
                  <a:schemeClr val="tx2"/>
                </a:solidFill>
              </a:rPr>
              <a:t>command:185«</a:t>
            </a:r>
            <a:br>
              <a:rPr lang="es-MX">
                <a:solidFill>
                  <a:schemeClr val="tx2"/>
                </a:solidFill>
              </a:rPr>
            </a:br>
            <a:r>
              <a:rPr lang="es-MX">
                <a:solidFill>
                  <a:schemeClr val="tx2"/>
                </a:solidFill>
              </a:rPr>
              <a:t>command: tocar esta línea con ci  (click izquierdo)</a:t>
            </a:r>
            <a:br>
              <a:rPr lang="es-MX">
                <a:solidFill>
                  <a:schemeClr val="tx2"/>
                </a:solidFill>
              </a:rPr>
            </a:br>
            <a:r>
              <a:rPr lang="es-MX">
                <a:solidFill>
                  <a:schemeClr val="tx2"/>
                </a:solidFill>
              </a:rPr>
              <a:t> y colocar el cursor del mouse en esta dirección y darle ci (click izquierdo) y terminar con un cd (click derecho)</a:t>
            </a:r>
            <a:r>
              <a:rPr lang="es-MX"/>
              <a:t> </a:t>
            </a:r>
            <a:endParaRPr lang="es-ES"/>
          </a:p>
        </p:txBody>
      </p:sp>
      <p:sp>
        <p:nvSpPr>
          <p:cNvPr id="90116" name="Rectangle 6"/>
          <p:cNvSpPr>
            <a:spLocks noChangeArrowheads="1"/>
          </p:cNvSpPr>
          <p:nvPr/>
        </p:nvSpPr>
        <p:spPr bwMode="auto">
          <a:xfrm>
            <a:off x="6443663" y="4941888"/>
            <a:ext cx="144462" cy="144462"/>
          </a:xfrm>
          <a:prstGeom prst="rect">
            <a:avLst/>
          </a:prstGeom>
          <a:noFill/>
          <a:ln w="9525">
            <a:solidFill>
              <a:srgbClr val="FFFF00"/>
            </a:solidFill>
            <a:miter lim="800000"/>
            <a:headEnd/>
            <a:tailEnd/>
          </a:ln>
        </p:spPr>
        <p:txBody>
          <a:bodyPr wrap="none" anchor="ctr"/>
          <a:lstStyle/>
          <a:p>
            <a:endParaRPr lang="es-MX"/>
          </a:p>
        </p:txBody>
      </p:sp>
      <p:sp>
        <p:nvSpPr>
          <p:cNvPr id="90117" name="Line 7"/>
          <p:cNvSpPr>
            <a:spLocks noChangeShapeType="1"/>
          </p:cNvSpPr>
          <p:nvPr/>
        </p:nvSpPr>
        <p:spPr bwMode="auto">
          <a:xfrm>
            <a:off x="2771775" y="1125538"/>
            <a:ext cx="3671888" cy="3816350"/>
          </a:xfrm>
          <a:prstGeom prst="line">
            <a:avLst/>
          </a:prstGeom>
          <a:noFill/>
          <a:ln w="38100">
            <a:solidFill>
              <a:srgbClr val="FF0000"/>
            </a:solidFill>
            <a:round/>
            <a:headEnd/>
            <a:tailEnd type="triangle" w="med" len="med"/>
          </a:ln>
        </p:spPr>
        <p:txBody>
          <a:bodyPr/>
          <a:lstStyle/>
          <a:p>
            <a:endParaRPr lang="es-ES"/>
          </a:p>
        </p:txBody>
      </p:sp>
      <p:sp>
        <p:nvSpPr>
          <p:cNvPr id="90118" name="Line 8"/>
          <p:cNvSpPr>
            <a:spLocks noChangeShapeType="1"/>
          </p:cNvSpPr>
          <p:nvPr/>
        </p:nvSpPr>
        <p:spPr bwMode="auto">
          <a:xfrm>
            <a:off x="4067175" y="1412875"/>
            <a:ext cx="649288" cy="3816350"/>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388" y="0"/>
            <a:ext cx="8229600" cy="981075"/>
          </a:xfrm>
        </p:spPr>
        <p:txBody>
          <a:bodyPr/>
          <a:lstStyle/>
          <a:p>
            <a:pPr eaLnBrk="1" hangingPunct="1"/>
            <a:r>
              <a:rPr lang="es-MX" sz="3800" dirty="0"/>
              <a:t>Y puedes empezar a hacer margen</a:t>
            </a:r>
            <a:br>
              <a:rPr lang="es-MX" sz="3800" dirty="0"/>
            </a:br>
            <a:r>
              <a:rPr lang="es-MX" sz="3800" dirty="0"/>
              <a:t>en la hoja de trabajo de </a:t>
            </a:r>
            <a:r>
              <a:rPr lang="es-MX" sz="3800" dirty="0" err="1"/>
              <a:t>AutoCAD</a:t>
            </a:r>
            <a:endParaRPr lang="es-ES" sz="3800" dirty="0"/>
          </a:p>
        </p:txBody>
      </p:sp>
      <p:graphicFrame>
        <p:nvGraphicFramePr>
          <p:cNvPr id="26647" name="Group 23"/>
          <p:cNvGraphicFramePr>
            <a:graphicFrameLocks noGrp="1"/>
          </p:cNvGraphicFramePr>
          <p:nvPr>
            <p:ph sz="half" idx="2"/>
            <p:extLst>
              <p:ext uri="{D42A27DB-BD31-4B8C-83A1-F6EECF244321}">
                <p14:modId xmlns:p14="http://schemas.microsoft.com/office/powerpoint/2010/main" val="3836754131"/>
              </p:ext>
            </p:extLst>
          </p:nvPr>
        </p:nvGraphicFramePr>
        <p:xfrm>
          <a:off x="395288" y="1011238"/>
          <a:ext cx="8280400" cy="4919665"/>
        </p:xfrm>
        <a:graphic>
          <a:graphicData uri="http://schemas.openxmlformats.org/drawingml/2006/table">
            <a:tbl>
              <a:tblPr/>
              <a:tblGrid>
                <a:gridCol w="8280400">
                  <a:extLst>
                    <a:ext uri="{9D8B030D-6E8A-4147-A177-3AD203B41FA5}">
                      <a16:colId xmlns:a16="http://schemas.microsoft.com/office/drawing/2014/main" val="20000"/>
                    </a:ext>
                  </a:extLst>
                </a:gridCol>
              </a:tblGrid>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esta hoja de trabajo es de un plano de 42cm x 29.7cm y para dibujar en milímetros y después designar la escala</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4.-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1" i="0" u="none" strike="noStrike" cap="none" normalizeH="0" baseline="0" dirty="0" err="1">
                          <a:ln>
                            <a:noFill/>
                          </a:ln>
                          <a:solidFill>
                            <a:schemeClr val="tx1"/>
                          </a:solidFill>
                          <a:effectLst/>
                          <a:latin typeface="Arial" charset="0"/>
                          <a:cs typeface="Arial" charset="0"/>
                        </a:rPr>
                        <a:t>Z</a:t>
                      </a:r>
                      <a:r>
                        <a:rPr kumimoji="0" lang="es-ES" sz="1200" b="1" i="0" u="none" strike="noStrike" cap="none" normalizeH="0" baseline="0" dirty="0">
                          <a:ln>
                            <a:noFill/>
                          </a:ln>
                          <a:solidFill>
                            <a:schemeClr val="tx1"/>
                          </a:solidFill>
                          <a:effectLst/>
                          <a:latin typeface="Arial" charset="0"/>
                          <a:cs typeface="Arial" charset="0"/>
                        </a:rPr>
                        <a:t>« (zoom)</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4.-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1" i="0" u="none" strike="noStrike" cap="none" normalizeH="0" baseline="0" dirty="0" err="1">
                          <a:ln>
                            <a:noFill/>
                          </a:ln>
                          <a:solidFill>
                            <a:schemeClr val="tx1"/>
                          </a:solidFill>
                          <a:effectLst/>
                          <a:latin typeface="Arial" charset="0"/>
                          <a:cs typeface="Arial" charset="0"/>
                        </a:rPr>
                        <a:t>A</a:t>
                      </a:r>
                      <a:r>
                        <a:rPr kumimoji="0" lang="es-ES" sz="1200" b="1" i="0" u="none" strike="noStrike" cap="none" normalizeH="0" baseline="0" dirty="0">
                          <a:ln>
                            <a:noFill/>
                          </a:ln>
                          <a:solidFill>
                            <a:schemeClr val="tx1"/>
                          </a:solidFill>
                          <a:effectLst/>
                          <a:latin typeface="Arial" charset="0"/>
                          <a:cs typeface="Arial" charset="0"/>
                        </a:rPr>
                        <a:t>«  (todo)  </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4.-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1" i="0" u="none" strike="noStrike" cap="none" normalizeH="0" baseline="0" dirty="0" err="1">
                          <a:ln>
                            <a:noFill/>
                          </a:ln>
                          <a:solidFill>
                            <a:schemeClr val="tx1"/>
                          </a:solidFill>
                          <a:effectLst/>
                          <a:latin typeface="Arial" charset="0"/>
                          <a:cs typeface="Arial" charset="0"/>
                        </a:rPr>
                        <a:t>L</a:t>
                      </a:r>
                      <a:r>
                        <a:rPr kumimoji="0" lang="es-ES" sz="1200" b="1" i="0" u="none" strike="noStrike" cap="none" normalizeH="0" baseline="0" dirty="0">
                          <a:ln>
                            <a:noFill/>
                          </a:ln>
                          <a:solidFill>
                            <a:schemeClr val="tx1"/>
                          </a:solidFill>
                          <a:effectLst/>
                          <a:latin typeface="Arial" charset="0"/>
                          <a:cs typeface="Arial" charset="0"/>
                        </a:rPr>
                        <a:t>«   (line)</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5.- Command:</a:t>
                      </a:r>
                      <a:r>
                        <a:rPr kumimoji="0" lang="es-ES" sz="1200" b="1" i="0" u="none" strike="noStrike" cap="none" normalizeH="0" baseline="0" dirty="0">
                          <a:ln>
                            <a:noFill/>
                          </a:ln>
                          <a:solidFill>
                            <a:schemeClr val="tx1"/>
                          </a:solidFill>
                          <a:effectLst/>
                          <a:latin typeface="Arial" charset="0"/>
                          <a:cs typeface="Arial" charset="0"/>
                        </a:rPr>
                        <a:t>0,0«   (es el origen de mi dibujo)</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6.-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0" i="0" u="none" strike="noStrike" cap="none" normalizeH="0" baseline="0" dirty="0">
                          <a:ln>
                            <a:noFill/>
                          </a:ln>
                          <a:solidFill>
                            <a:schemeClr val="tx1"/>
                          </a:solidFill>
                          <a:effectLst/>
                          <a:latin typeface="Arial" charset="0"/>
                          <a:cs typeface="Arial" charset="0"/>
                        </a:rPr>
                        <a:t>:</a:t>
                      </a:r>
                      <a:r>
                        <a:rPr kumimoji="0" lang="es-ES" sz="1200" b="1" i="0" u="none" strike="noStrike" cap="none" normalizeH="0" baseline="0" dirty="0">
                          <a:ln>
                            <a:noFill/>
                          </a:ln>
                          <a:solidFill>
                            <a:schemeClr val="tx1"/>
                          </a:solidFill>
                          <a:effectLst/>
                          <a:latin typeface="Arial" charset="0"/>
                          <a:cs typeface="Arial" charset="0"/>
                        </a:rPr>
                        <a:t>@420&lt;0«      </a:t>
                      </a:r>
                      <a:r>
                        <a:rPr kumimoji="0" lang="es-ES" sz="1200" b="0" i="0" u="none" strike="noStrike" cap="none" normalizeH="0" baseline="0" dirty="0">
                          <a:ln>
                            <a:noFill/>
                          </a:ln>
                          <a:solidFill>
                            <a:schemeClr val="tx1"/>
                          </a:solidFill>
                          <a:effectLst/>
                          <a:latin typeface="Arial" charset="0"/>
                          <a:cs typeface="Arial" charset="0"/>
                        </a:rPr>
                        <a:t>(para que salga la @ es ALT+64)</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7.-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0" i="0" u="none" strike="noStrike" cap="none" normalizeH="0" baseline="0" dirty="0">
                          <a:ln>
                            <a:noFill/>
                          </a:ln>
                          <a:solidFill>
                            <a:schemeClr val="tx1"/>
                          </a:solidFill>
                          <a:effectLst/>
                          <a:latin typeface="Arial" charset="0"/>
                          <a:cs typeface="Arial" charset="0"/>
                        </a:rPr>
                        <a:t>:</a:t>
                      </a:r>
                      <a:r>
                        <a:rPr kumimoji="0" lang="es-ES" sz="1200" b="1" i="0" u="none" strike="noStrike" cap="none" normalizeH="0" baseline="0" dirty="0">
                          <a:ln>
                            <a:noFill/>
                          </a:ln>
                          <a:solidFill>
                            <a:schemeClr val="tx1"/>
                          </a:solidFill>
                          <a:effectLst/>
                          <a:latin typeface="Arial" charset="0"/>
                          <a:cs typeface="Arial" charset="0"/>
                        </a:rPr>
                        <a:t>@297&lt;90«    </a:t>
                      </a:r>
                      <a:r>
                        <a:rPr kumimoji="0" lang="es-ES" sz="1200" b="0" i="0" u="none" strike="noStrike" cap="none" normalizeH="0" baseline="0" dirty="0">
                          <a:ln>
                            <a:noFill/>
                          </a:ln>
                          <a:solidFill>
                            <a:schemeClr val="tx1"/>
                          </a:solidFill>
                          <a:effectLst/>
                          <a:latin typeface="Arial" charset="0"/>
                          <a:cs typeface="Arial" charset="0"/>
                        </a:rPr>
                        <a:t>(de esta manera pueden formar cualquier figura por medio de </a:t>
                      </a:r>
                      <a:r>
                        <a:rPr kumimoji="0" lang="es-ES" sz="1200" b="0" i="0" u="none" strike="noStrike" cap="none" normalizeH="0" baseline="0" dirty="0" err="1">
                          <a:ln>
                            <a:noFill/>
                          </a:ln>
                          <a:solidFill>
                            <a:schemeClr val="tx1"/>
                          </a:solidFill>
                          <a:effectLst/>
                          <a:latin typeface="Arial" charset="0"/>
                          <a:cs typeface="Arial" charset="0"/>
                        </a:rPr>
                        <a:t>cordenadas</a:t>
                      </a:r>
                      <a:r>
                        <a:rPr kumimoji="0" lang="es-ES" sz="1200" b="0" i="0" u="none" strike="noStrike" cap="none" normalizeH="0" baseline="0" dirty="0">
                          <a:ln>
                            <a:noFill/>
                          </a:ln>
                          <a:solidFill>
                            <a:schemeClr val="tx1"/>
                          </a:solidFill>
                          <a:effectLst/>
                          <a:latin typeface="Arial" charset="0"/>
                          <a:cs typeface="Arial" charset="0"/>
                        </a:rPr>
                        <a:t>.)</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4238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8.-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0" i="0" u="none" strike="noStrike" cap="none" normalizeH="0" baseline="0" dirty="0">
                          <a:ln>
                            <a:noFill/>
                          </a:ln>
                          <a:solidFill>
                            <a:schemeClr val="tx1"/>
                          </a:solidFill>
                          <a:effectLst/>
                          <a:latin typeface="Arial" charset="0"/>
                          <a:cs typeface="Arial" charset="0"/>
                        </a:rPr>
                        <a:t>:</a:t>
                      </a:r>
                      <a:r>
                        <a:rPr kumimoji="0" lang="es-ES" sz="1200" b="1" i="0" u="none" strike="noStrike" cap="none" normalizeH="0" baseline="0" dirty="0">
                          <a:ln>
                            <a:noFill/>
                          </a:ln>
                          <a:solidFill>
                            <a:schemeClr val="tx1"/>
                          </a:solidFill>
                          <a:effectLst/>
                          <a:latin typeface="Arial" charset="0"/>
                          <a:cs typeface="Arial" charset="0"/>
                        </a:rPr>
                        <a:t>@420&lt;180«</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9.-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0" i="0" u="none" strike="noStrike" cap="none" normalizeH="0" baseline="0" dirty="0">
                          <a:ln>
                            <a:noFill/>
                          </a:ln>
                          <a:solidFill>
                            <a:schemeClr val="tx1"/>
                          </a:solidFill>
                          <a:effectLst/>
                          <a:latin typeface="Arial" charset="0"/>
                          <a:cs typeface="Arial" charset="0"/>
                        </a:rPr>
                        <a:t>:</a:t>
                      </a:r>
                      <a:r>
                        <a:rPr kumimoji="0" lang="es-ES" sz="1200" b="1" i="0" u="none" strike="noStrike" cap="none" normalizeH="0" baseline="0" dirty="0">
                          <a:ln>
                            <a:noFill/>
                          </a:ln>
                          <a:solidFill>
                            <a:schemeClr val="tx1"/>
                          </a:solidFill>
                          <a:effectLst/>
                          <a:latin typeface="Arial" charset="0"/>
                          <a:cs typeface="Arial" charset="0"/>
                        </a:rPr>
                        <a:t>@297&lt;270«   </a:t>
                      </a:r>
                      <a:r>
                        <a:rPr kumimoji="0" lang="es-ES" sz="1200" b="0" i="0" u="none" strike="noStrike" cap="none" normalizeH="0" baseline="0" dirty="0">
                          <a:ln>
                            <a:noFill/>
                          </a:ln>
                          <a:solidFill>
                            <a:schemeClr val="tx1"/>
                          </a:solidFill>
                          <a:effectLst/>
                          <a:latin typeface="Arial" charset="0"/>
                          <a:cs typeface="Arial" charset="0"/>
                        </a:rPr>
                        <a:t>(pero es mejor solamente escribir una</a:t>
                      </a:r>
                      <a:r>
                        <a:rPr kumimoji="0" lang="es-ES" sz="1200" b="1" i="0" u="none" strike="noStrike" cap="none" normalizeH="0" baseline="0" dirty="0">
                          <a:ln>
                            <a:noFill/>
                          </a:ln>
                          <a:solidFill>
                            <a:schemeClr val="tx1"/>
                          </a:solidFill>
                          <a:effectLst/>
                          <a:latin typeface="Arial" charset="0"/>
                          <a:cs typeface="Arial" charset="0"/>
                        </a:rPr>
                        <a:t> C </a:t>
                      </a:r>
                      <a:r>
                        <a:rPr kumimoji="0" lang="es-ES" sz="1200" b="0" i="0" u="none" strike="noStrike" cap="none" normalizeH="0" baseline="0" dirty="0">
                          <a:ln>
                            <a:noFill/>
                          </a:ln>
                          <a:solidFill>
                            <a:schemeClr val="tx1"/>
                          </a:solidFill>
                          <a:effectLst/>
                          <a:latin typeface="Arial" charset="0"/>
                          <a:cs typeface="Arial" charset="0"/>
                        </a:rPr>
                        <a:t>(</a:t>
                      </a:r>
                      <a:r>
                        <a:rPr kumimoji="0" lang="es-ES" sz="1200" b="0" i="0" u="none" strike="noStrike" cap="none" normalizeH="0" baseline="0" dirty="0" err="1">
                          <a:ln>
                            <a:noFill/>
                          </a:ln>
                          <a:solidFill>
                            <a:schemeClr val="tx1"/>
                          </a:solidFill>
                          <a:effectLst/>
                          <a:latin typeface="Arial" charset="0"/>
                          <a:cs typeface="Arial" charset="0"/>
                        </a:rPr>
                        <a:t>close</a:t>
                      </a:r>
                      <a:r>
                        <a:rPr kumimoji="0" lang="es-ES" sz="1200" b="0" i="0" u="none" strike="noStrike" cap="none" normalizeH="0" baseline="0" dirty="0">
                          <a:ln>
                            <a:noFill/>
                          </a:ln>
                          <a:solidFill>
                            <a:schemeClr val="tx1"/>
                          </a:solidFill>
                          <a:effectLst/>
                          <a:latin typeface="Arial" charset="0"/>
                          <a:cs typeface="Arial" charset="0"/>
                        </a:rPr>
                        <a:t>) y con eso se cierra el rectángulo</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10.-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1" i="0" u="none" strike="noStrike" cap="none" normalizeH="0" baseline="0" dirty="0" err="1">
                          <a:ln>
                            <a:noFill/>
                          </a:ln>
                          <a:solidFill>
                            <a:schemeClr val="tx1"/>
                          </a:solidFill>
                          <a:effectLst/>
                          <a:latin typeface="Arial" charset="0"/>
                          <a:cs typeface="Arial" charset="0"/>
                        </a:rPr>
                        <a:t>terminan</a:t>
                      </a:r>
                      <a:r>
                        <a:rPr kumimoji="0" lang="es-ES" sz="1200" b="1" i="0" u="none" strike="noStrike" cap="none" normalizeH="0" baseline="0" dirty="0">
                          <a:ln>
                            <a:noFill/>
                          </a:ln>
                          <a:solidFill>
                            <a:schemeClr val="tx1"/>
                          </a:solidFill>
                          <a:effectLst/>
                          <a:latin typeface="Arial" charset="0"/>
                          <a:cs typeface="Arial" charset="0"/>
                        </a:rPr>
                        <a:t> </a:t>
                      </a:r>
                      <a:r>
                        <a:rPr kumimoji="0" lang="es-ES" sz="1200" b="1" i="0" u="none" strike="noStrike" cap="none" normalizeH="0" baseline="0" dirty="0" err="1">
                          <a:ln>
                            <a:noFill/>
                          </a:ln>
                          <a:solidFill>
                            <a:schemeClr val="tx1"/>
                          </a:solidFill>
                          <a:effectLst/>
                          <a:latin typeface="Arial" charset="0"/>
                          <a:cs typeface="Arial" charset="0"/>
                        </a:rPr>
                        <a:t>dandole</a:t>
                      </a:r>
                      <a:r>
                        <a:rPr kumimoji="0" lang="es-ES" sz="1200" b="1" i="0" u="none" strike="noStrike" cap="none" normalizeH="0" baseline="0" dirty="0">
                          <a:ln>
                            <a:noFill/>
                          </a:ln>
                          <a:solidFill>
                            <a:schemeClr val="tx1"/>
                          </a:solidFill>
                          <a:effectLst/>
                          <a:latin typeface="Arial" charset="0"/>
                          <a:cs typeface="Arial" charset="0"/>
                        </a:rPr>
                        <a:t> </a:t>
                      </a:r>
                      <a:r>
                        <a:rPr kumimoji="0" lang="es-ES" sz="1200" b="1" i="0" u="none" strike="noStrike" cap="none" normalizeH="0" baseline="0" dirty="0" err="1">
                          <a:ln>
                            <a:noFill/>
                          </a:ln>
                          <a:solidFill>
                            <a:schemeClr val="tx1"/>
                          </a:solidFill>
                          <a:effectLst/>
                          <a:latin typeface="Arial" charset="0"/>
                          <a:cs typeface="Arial" charset="0"/>
                        </a:rPr>
                        <a:t>click</a:t>
                      </a:r>
                      <a:r>
                        <a:rPr kumimoji="0" lang="es-ES" sz="1200" b="1" i="0" u="none" strike="noStrike" cap="none" normalizeH="0" baseline="0" dirty="0">
                          <a:ln>
                            <a:noFill/>
                          </a:ln>
                          <a:solidFill>
                            <a:schemeClr val="tx1"/>
                          </a:solidFill>
                          <a:effectLst/>
                          <a:latin typeface="Arial" charset="0"/>
                          <a:cs typeface="Arial" charset="0"/>
                        </a:rPr>
                        <a:t> derecho o </a:t>
                      </a:r>
                      <a:r>
                        <a:rPr kumimoji="0" lang="es-ES" sz="1200" b="1" i="0" u="none" strike="noStrike" cap="none" normalizeH="0" baseline="0" dirty="0" err="1">
                          <a:ln>
                            <a:noFill/>
                          </a:ln>
                          <a:solidFill>
                            <a:schemeClr val="tx1"/>
                          </a:solidFill>
                          <a:effectLst/>
                          <a:latin typeface="Arial" charset="0"/>
                          <a:cs typeface="Arial" charset="0"/>
                        </a:rPr>
                        <a:t>Enter</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11.-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1" i="0" u="none" strike="noStrike" cap="none" normalizeH="0" baseline="0" dirty="0" err="1">
                          <a:ln>
                            <a:noFill/>
                          </a:ln>
                          <a:solidFill>
                            <a:schemeClr val="tx1"/>
                          </a:solidFill>
                          <a:effectLst/>
                          <a:latin typeface="Arial" charset="0"/>
                          <a:cs typeface="Arial" charset="0"/>
                        </a:rPr>
                        <a:t>z</a:t>
                      </a:r>
                      <a:r>
                        <a:rPr kumimoji="0" lang="es-ES" sz="1200" b="1" i="0" u="none" strike="noStrike" cap="none" normalizeH="0" baseline="0" dirty="0">
                          <a:ln>
                            <a:noFill/>
                          </a:ln>
                          <a:solidFill>
                            <a:schemeClr val="tx1"/>
                          </a:solidFill>
                          <a:effectLst/>
                          <a:latin typeface="Arial" charset="0"/>
                          <a:cs typeface="Arial" charset="0"/>
                        </a:rPr>
                        <a:t>«    </a:t>
                      </a:r>
                      <a:r>
                        <a:rPr kumimoji="0" lang="es-ES" sz="1200" b="0" i="0" u="none" strike="noStrike" cap="none" normalizeH="0" baseline="0" dirty="0">
                          <a:ln>
                            <a:noFill/>
                          </a:ln>
                          <a:solidFill>
                            <a:schemeClr val="tx1"/>
                          </a:solidFill>
                          <a:effectLst/>
                          <a:latin typeface="Arial" charset="0"/>
                          <a:cs typeface="Arial" charset="0"/>
                        </a:rPr>
                        <a:t> (zoom)</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2"/>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12.- </a:t>
                      </a:r>
                      <a:r>
                        <a:rPr kumimoji="0" lang="es-ES" sz="1200" b="0" i="0" u="none" strike="noStrike" cap="none" normalizeH="0" baseline="0" dirty="0" err="1">
                          <a:ln>
                            <a:noFill/>
                          </a:ln>
                          <a:solidFill>
                            <a:schemeClr val="tx1"/>
                          </a:solidFill>
                          <a:effectLst/>
                          <a:latin typeface="Arial" charset="0"/>
                          <a:cs typeface="Arial" charset="0"/>
                        </a:rPr>
                        <a:t>Command</a:t>
                      </a:r>
                      <a:r>
                        <a:rPr kumimoji="0" lang="es-ES" sz="1200" b="0" i="0" u="none" strike="noStrike" cap="none" normalizeH="0" baseline="0" dirty="0">
                          <a:ln>
                            <a:noFill/>
                          </a:ln>
                          <a:solidFill>
                            <a:schemeClr val="tx1"/>
                          </a:solidFill>
                          <a:effectLst/>
                          <a:latin typeface="Arial" charset="0"/>
                          <a:cs typeface="Arial" charset="0"/>
                        </a:rPr>
                        <a:t>:</a:t>
                      </a:r>
                      <a:r>
                        <a:rPr kumimoji="0" lang="es-ES" sz="1200" b="1" i="0" u="none" strike="noStrike" cap="none" normalizeH="0" baseline="0" dirty="0">
                          <a:ln>
                            <a:noFill/>
                          </a:ln>
                          <a:solidFill>
                            <a:schemeClr val="tx1"/>
                          </a:solidFill>
                          <a:effectLst/>
                          <a:latin typeface="Arial" charset="0"/>
                          <a:cs typeface="Arial" charset="0"/>
                        </a:rPr>
                        <a:t> A«    </a:t>
                      </a:r>
                      <a:r>
                        <a:rPr kumimoji="0" lang="es-ES" sz="1200" b="0" i="0" u="none" strike="noStrike" cap="none" normalizeH="0" baseline="0" dirty="0">
                          <a:ln>
                            <a:noFill/>
                          </a:ln>
                          <a:solidFill>
                            <a:schemeClr val="tx1"/>
                          </a:solidFill>
                          <a:effectLst/>
                          <a:latin typeface="Arial" charset="0"/>
                          <a:cs typeface="Arial" charset="0"/>
                        </a:rPr>
                        <a:t> (todo)            </a:t>
                      </a:r>
                      <a:endParaRPr kumimoji="0" lang="es-ES" sz="1200" b="1" i="0" u="none" strike="noStrike" cap="none" normalizeH="0" baseline="0" dirty="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3"/>
                  </a:ext>
                </a:extLst>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Y ya esta listo para empezar a dibujar en el paso 3 podemos cambiar el tamaño de la hoja como por ejemplo</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4"/>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charset="0"/>
                          <a:cs typeface="Arial" charset="0"/>
                        </a:rPr>
                        <a:t>90000,60000 que se utiliza para hacer planos arquitectónicos.</a:t>
                      </a:r>
                      <a:endParaRPr kumimoji="0" lang="es-E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5"/>
                  </a:ext>
                </a:extLst>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a:ln>
                            <a:noFill/>
                          </a:ln>
                          <a:solidFill>
                            <a:schemeClr val="tx1"/>
                          </a:solidFill>
                          <a:effectLst/>
                          <a:latin typeface="Arial" charset="0"/>
                          <a:cs typeface="Arial" charset="0"/>
                        </a:rPr>
                        <a:t>Nota: </a:t>
                      </a:r>
                      <a:r>
                        <a:rPr kumimoji="0" lang="es-ES" sz="1200" b="0" i="0" u="none" strike="noStrike" cap="none" normalizeH="0" baseline="0">
                          <a:ln>
                            <a:noFill/>
                          </a:ln>
                          <a:solidFill>
                            <a:schemeClr val="tx1"/>
                          </a:solidFill>
                          <a:effectLst/>
                          <a:latin typeface="Arial" charset="0"/>
                          <a:cs typeface="Arial" charset="0"/>
                        </a:rPr>
                        <a:t>si se quiere cambiar el tamaño de la hoja en el paso</a:t>
                      </a:r>
                      <a:r>
                        <a:rPr kumimoji="0" lang="es-ES" sz="1200" b="1" i="0" u="none" strike="noStrike" cap="none" normalizeH="0" baseline="0">
                          <a:ln>
                            <a:noFill/>
                          </a:ln>
                          <a:solidFill>
                            <a:schemeClr val="tx1"/>
                          </a:solidFill>
                          <a:effectLst/>
                          <a:latin typeface="Arial" charset="0"/>
                          <a:cs typeface="Arial" charset="0"/>
                        </a:rPr>
                        <a:t> 3</a:t>
                      </a:r>
                      <a:r>
                        <a:rPr kumimoji="0" lang="es-ES" sz="1200" b="0" i="0" u="none" strike="noStrike" cap="none" normalizeH="0" baseline="0">
                          <a:ln>
                            <a:noFill/>
                          </a:ln>
                          <a:solidFill>
                            <a:schemeClr val="tx1"/>
                          </a:solidFill>
                          <a:effectLst/>
                          <a:latin typeface="Arial" charset="0"/>
                          <a:cs typeface="Arial" charset="0"/>
                        </a:rPr>
                        <a:t> después temos que escribir en el paso 4</a:t>
                      </a:r>
                      <a:r>
                        <a:rPr kumimoji="0" lang="es-ES" sz="1200" b="1" i="0" u="none" strike="noStrike" cap="none" normalizeH="0" baseline="0">
                          <a:ln>
                            <a:noFill/>
                          </a:ln>
                          <a:solidFill>
                            <a:schemeClr val="tx1"/>
                          </a:solidFill>
                          <a:effectLst/>
                          <a:latin typeface="Arial" charset="0"/>
                          <a:cs typeface="Arial" charset="0"/>
                        </a:rPr>
                        <a:t> Z</a:t>
                      </a:r>
                      <a:r>
                        <a:rPr kumimoji="0" lang="es-ES" sz="1200" b="0" i="0" u="none" strike="noStrike" cap="none" normalizeH="0" baseline="0">
                          <a:ln>
                            <a:noFill/>
                          </a:ln>
                          <a:solidFill>
                            <a:schemeClr val="tx1"/>
                          </a:solidFill>
                          <a:effectLst/>
                          <a:latin typeface="Arial" charset="0"/>
                          <a:cs typeface="Arial" charset="0"/>
                        </a:rPr>
                        <a:t> y </a:t>
                      </a:r>
                      <a:endParaRPr kumimoji="0" lang="es-E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6"/>
                  </a:ext>
                </a:extLst>
              </a:tr>
              <a:tr h="311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cs typeface="Arial" charset="0"/>
                        </a:rPr>
                        <a:t>luego </a:t>
                      </a:r>
                      <a:r>
                        <a:rPr kumimoji="0" lang="es-ES" sz="1200" b="1" i="0" u="none" strike="noStrike" cap="none" normalizeH="0" baseline="0" dirty="0">
                          <a:ln>
                            <a:noFill/>
                          </a:ln>
                          <a:solidFill>
                            <a:schemeClr val="tx1"/>
                          </a:solidFill>
                          <a:effectLst/>
                          <a:latin typeface="Arial" charset="0"/>
                          <a:cs typeface="Arial" charset="0"/>
                        </a:rPr>
                        <a:t>A</a:t>
                      </a:r>
                      <a:r>
                        <a:rPr kumimoji="0" lang="es-ES" sz="1200" b="0" i="0" u="none" strike="noStrike" cap="none" normalizeH="0" baseline="0" dirty="0">
                          <a:ln>
                            <a:noFill/>
                          </a:ln>
                          <a:solidFill>
                            <a:schemeClr val="tx1"/>
                          </a:solidFill>
                          <a:effectLst/>
                          <a:latin typeface="Arial" charset="0"/>
                          <a:cs typeface="Arial" charset="0"/>
                        </a:rPr>
                        <a:t> y continuamos con el paso </a:t>
                      </a:r>
                      <a:r>
                        <a:rPr kumimoji="0" lang="es-ES" sz="1200" b="1" i="0" u="none" strike="noStrike" cap="none" normalizeH="0" baseline="0" dirty="0">
                          <a:ln>
                            <a:noFill/>
                          </a:ln>
                          <a:solidFill>
                            <a:schemeClr val="tx1"/>
                          </a:solidFill>
                          <a:effectLst/>
                          <a:latin typeface="Arial" charset="0"/>
                          <a:cs typeface="Arial" charset="0"/>
                        </a:rPr>
                        <a:t>4</a:t>
                      </a:r>
                      <a:r>
                        <a:rPr kumimoji="0" lang="es-ES" sz="1200" b="0" i="0" u="none" strike="noStrike" cap="none" normalizeH="0" baseline="0" dirty="0">
                          <a:ln>
                            <a:noFill/>
                          </a:ln>
                          <a:solidFill>
                            <a:schemeClr val="tx1"/>
                          </a:solidFill>
                          <a:effectLst/>
                          <a:latin typeface="Arial" charset="0"/>
                          <a:cs typeface="Arial" charset="0"/>
                        </a:rPr>
                        <a:t> y en las distancias serán las que se necesiten</a:t>
                      </a:r>
                      <a:endParaRPr kumimoji="0" lang="es-ES" sz="1800" b="0" i="0"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7"/>
                  </a:ext>
                </a:extLst>
              </a:tr>
            </a:tbl>
          </a:graphicData>
        </a:graphic>
      </p:graphicFrame>
    </p:spTree>
  </p:cSld>
  <p:clrMapOvr>
    <a:masterClrMapping/>
  </p:clrMapOvr>
  <p:transition spd="slow">
    <p:wheel spokes="8"/>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483768" y="2276872"/>
            <a:ext cx="6305550" cy="4433317"/>
          </a:xfrm>
          <a:prstGeom prst="rect">
            <a:avLst/>
          </a:prstGeom>
          <a:noFill/>
          <a:ln w="9525">
            <a:noFill/>
            <a:miter lim="800000"/>
            <a:headEnd/>
            <a:tailEnd/>
          </a:ln>
        </p:spPr>
      </p:pic>
      <p:sp>
        <p:nvSpPr>
          <p:cNvPr id="91139" name="Rectangle 8"/>
          <p:cNvSpPr>
            <a:spLocks noChangeArrowheads="1"/>
          </p:cNvSpPr>
          <p:nvPr/>
        </p:nvSpPr>
        <p:spPr bwMode="auto">
          <a:xfrm>
            <a:off x="3492500" y="4797425"/>
            <a:ext cx="144463" cy="144463"/>
          </a:xfrm>
          <a:prstGeom prst="rect">
            <a:avLst/>
          </a:prstGeom>
          <a:noFill/>
          <a:ln w="9525">
            <a:solidFill>
              <a:srgbClr val="FFFF00"/>
            </a:solidFill>
            <a:miter lim="800000"/>
            <a:headEnd/>
            <a:tailEnd/>
          </a:ln>
        </p:spPr>
        <p:txBody>
          <a:bodyPr wrap="none" anchor="ctr"/>
          <a:lstStyle/>
          <a:p>
            <a:endParaRPr lang="es-MX"/>
          </a:p>
        </p:txBody>
      </p:sp>
      <p:sp>
        <p:nvSpPr>
          <p:cNvPr id="91140" name="Line 9"/>
          <p:cNvSpPr>
            <a:spLocks noChangeShapeType="1"/>
          </p:cNvSpPr>
          <p:nvPr/>
        </p:nvSpPr>
        <p:spPr bwMode="auto">
          <a:xfrm>
            <a:off x="2843213" y="1412875"/>
            <a:ext cx="649287" cy="3384550"/>
          </a:xfrm>
          <a:prstGeom prst="line">
            <a:avLst/>
          </a:prstGeom>
          <a:noFill/>
          <a:ln w="38100">
            <a:solidFill>
              <a:srgbClr val="FF0000"/>
            </a:solidFill>
            <a:round/>
            <a:headEnd/>
            <a:tailEnd type="triangle" w="med" len="med"/>
          </a:ln>
        </p:spPr>
        <p:txBody>
          <a:bodyPr/>
          <a:lstStyle/>
          <a:p>
            <a:endParaRPr lang="es-ES"/>
          </a:p>
        </p:txBody>
      </p:sp>
      <p:sp>
        <p:nvSpPr>
          <p:cNvPr id="91141" name="Line 10"/>
          <p:cNvSpPr>
            <a:spLocks noChangeShapeType="1"/>
          </p:cNvSpPr>
          <p:nvPr/>
        </p:nvSpPr>
        <p:spPr bwMode="auto">
          <a:xfrm>
            <a:off x="2843213" y="1412875"/>
            <a:ext cx="1657350" cy="3168650"/>
          </a:xfrm>
          <a:prstGeom prst="line">
            <a:avLst/>
          </a:prstGeom>
          <a:noFill/>
          <a:ln w="38100">
            <a:solidFill>
              <a:srgbClr val="FF0000"/>
            </a:solidFill>
            <a:round/>
            <a:headEnd/>
            <a:tailEnd type="triangle" w="med" len="med"/>
          </a:ln>
        </p:spPr>
        <p:txBody>
          <a:bodyPr/>
          <a:lstStyle/>
          <a:p>
            <a:endParaRPr lang="es-ES"/>
          </a:p>
        </p:txBody>
      </p:sp>
      <p:sp>
        <p:nvSpPr>
          <p:cNvPr id="91142" name="Rectangle 11"/>
          <p:cNvSpPr>
            <a:spLocks noChangeArrowheads="1"/>
          </p:cNvSpPr>
          <p:nvPr/>
        </p:nvSpPr>
        <p:spPr bwMode="auto">
          <a:xfrm>
            <a:off x="0" y="0"/>
            <a:ext cx="7004050" cy="1739900"/>
          </a:xfrm>
          <a:prstGeom prst="rect">
            <a:avLst/>
          </a:prstGeom>
          <a:noFill/>
          <a:ln w="9525">
            <a:noFill/>
            <a:miter lim="800000"/>
            <a:headEnd/>
            <a:tailEnd/>
          </a:ln>
        </p:spPr>
        <p:txBody>
          <a:bodyPr wrap="none">
            <a:spAutoFit/>
          </a:bodyPr>
          <a:lstStyle/>
          <a:p>
            <a:r>
              <a:rPr lang="es-MX">
                <a:solidFill>
                  <a:schemeClr val="tx2"/>
                </a:solidFill>
              </a:rPr>
              <a:t>Y queda de la siguiente manera ahora harás unos fillet a las líneas </a:t>
            </a:r>
            <a:br>
              <a:rPr lang="es-MX">
                <a:solidFill>
                  <a:schemeClr val="tx2"/>
                </a:solidFill>
              </a:rPr>
            </a:br>
            <a:r>
              <a:rPr lang="es-MX">
                <a:solidFill>
                  <a:schemeClr val="tx2"/>
                </a:solidFill>
              </a:rPr>
              <a:t>command: f«</a:t>
            </a:r>
            <a:br>
              <a:rPr lang="es-MX">
                <a:solidFill>
                  <a:schemeClr val="tx2"/>
                </a:solidFill>
              </a:rPr>
            </a:br>
            <a:r>
              <a:rPr lang="es-MX">
                <a:solidFill>
                  <a:schemeClr val="tx2"/>
                </a:solidFill>
              </a:rPr>
              <a:t>command: r« </a:t>
            </a:r>
            <a:br>
              <a:rPr lang="es-MX">
                <a:solidFill>
                  <a:schemeClr val="tx2"/>
                </a:solidFill>
              </a:rPr>
            </a:br>
            <a:r>
              <a:rPr lang="es-MX">
                <a:solidFill>
                  <a:schemeClr val="tx2"/>
                </a:solidFill>
              </a:rPr>
              <a:t>command: 0«</a:t>
            </a:r>
            <a:br>
              <a:rPr lang="es-MX">
                <a:solidFill>
                  <a:schemeClr val="tx2"/>
                </a:solidFill>
              </a:rPr>
            </a:br>
            <a:r>
              <a:rPr lang="es-MX">
                <a:solidFill>
                  <a:schemeClr val="tx2"/>
                </a:solidFill>
              </a:rPr>
              <a:t>command: tocar estas lineas con ci  (click izquierdo)</a:t>
            </a:r>
          </a:p>
          <a:p>
            <a:r>
              <a:rPr lang="es-MX">
                <a:solidFill>
                  <a:schemeClr val="tx2"/>
                </a:solidFill>
              </a:rPr>
              <a:t>Y tambien lo haces co estas dos lineas de abajo.</a:t>
            </a:r>
            <a:endParaRPr lang="es-ES">
              <a:solidFill>
                <a:schemeClr val="tx2"/>
              </a:solidFill>
            </a:endParaRPr>
          </a:p>
        </p:txBody>
      </p:sp>
      <p:sp>
        <p:nvSpPr>
          <p:cNvPr id="91143" name="Rectangle 12"/>
          <p:cNvSpPr>
            <a:spLocks noChangeArrowheads="1"/>
          </p:cNvSpPr>
          <p:nvPr/>
        </p:nvSpPr>
        <p:spPr bwMode="auto">
          <a:xfrm>
            <a:off x="4427538" y="4581525"/>
            <a:ext cx="144462" cy="144463"/>
          </a:xfrm>
          <a:prstGeom prst="rect">
            <a:avLst/>
          </a:prstGeom>
          <a:noFill/>
          <a:ln w="9525">
            <a:solidFill>
              <a:srgbClr val="FFFF00"/>
            </a:solidFill>
            <a:miter lim="800000"/>
            <a:headEnd/>
            <a:tailEnd/>
          </a:ln>
        </p:spPr>
        <p:txBody>
          <a:bodyPr wrap="none" anchor="ctr"/>
          <a:lstStyle/>
          <a:p>
            <a:endParaRPr lang="es-MX"/>
          </a:p>
        </p:txBody>
      </p:sp>
      <p:sp>
        <p:nvSpPr>
          <p:cNvPr id="91144" name="Line 13"/>
          <p:cNvSpPr>
            <a:spLocks noChangeShapeType="1"/>
          </p:cNvSpPr>
          <p:nvPr/>
        </p:nvSpPr>
        <p:spPr bwMode="auto">
          <a:xfrm flipH="1">
            <a:off x="3635375" y="1628775"/>
            <a:ext cx="1368425" cy="3816350"/>
          </a:xfrm>
          <a:prstGeom prst="line">
            <a:avLst/>
          </a:prstGeom>
          <a:noFill/>
          <a:ln w="38100">
            <a:solidFill>
              <a:srgbClr val="FF0000"/>
            </a:solidFill>
            <a:round/>
            <a:headEnd/>
            <a:tailEnd type="triangle" w="med" len="med"/>
          </a:ln>
        </p:spPr>
        <p:txBody>
          <a:bodyPr/>
          <a:lstStyle/>
          <a:p>
            <a:endParaRPr lang="es-ES"/>
          </a:p>
        </p:txBody>
      </p:sp>
      <p:sp>
        <p:nvSpPr>
          <p:cNvPr id="91145" name="Line 14"/>
          <p:cNvSpPr>
            <a:spLocks noChangeShapeType="1"/>
          </p:cNvSpPr>
          <p:nvPr/>
        </p:nvSpPr>
        <p:spPr bwMode="auto">
          <a:xfrm flipH="1">
            <a:off x="4643438" y="1628775"/>
            <a:ext cx="360362" cy="410527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411760" y="2245568"/>
            <a:ext cx="6732240" cy="4495800"/>
          </a:xfrm>
          <a:prstGeom prst="rect">
            <a:avLst/>
          </a:prstGeom>
          <a:noFill/>
          <a:ln w="9525">
            <a:noFill/>
            <a:miter lim="800000"/>
            <a:headEnd/>
            <a:tailEnd/>
          </a:ln>
        </p:spPr>
      </p:pic>
      <p:sp>
        <p:nvSpPr>
          <p:cNvPr id="92163"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92164" name="Line 6"/>
          <p:cNvSpPr>
            <a:spLocks noChangeShapeType="1"/>
          </p:cNvSpPr>
          <p:nvPr/>
        </p:nvSpPr>
        <p:spPr bwMode="auto">
          <a:xfrm>
            <a:off x="4572000" y="836613"/>
            <a:ext cx="1944688" cy="4321175"/>
          </a:xfrm>
          <a:prstGeom prst="line">
            <a:avLst/>
          </a:prstGeom>
          <a:noFill/>
          <a:ln w="38100">
            <a:solidFill>
              <a:srgbClr val="FF0000"/>
            </a:solidFill>
            <a:round/>
            <a:headEnd/>
            <a:tailEnd type="triangle" w="med" len="med"/>
          </a:ln>
        </p:spPr>
        <p:txBody>
          <a:bodyPr/>
          <a:lstStyle/>
          <a:p>
            <a:endParaRPr lang="es-ES"/>
          </a:p>
        </p:txBody>
      </p:sp>
      <p:sp>
        <p:nvSpPr>
          <p:cNvPr id="92165" name="Line 8"/>
          <p:cNvSpPr>
            <a:spLocks noChangeShapeType="1"/>
          </p:cNvSpPr>
          <p:nvPr/>
        </p:nvSpPr>
        <p:spPr bwMode="auto">
          <a:xfrm>
            <a:off x="2627313" y="1341438"/>
            <a:ext cx="936625" cy="3816350"/>
          </a:xfrm>
          <a:prstGeom prst="line">
            <a:avLst/>
          </a:prstGeom>
          <a:noFill/>
          <a:ln w="38100">
            <a:solidFill>
              <a:srgbClr val="FF0000"/>
            </a:solidFill>
            <a:round/>
            <a:headEnd/>
            <a:tailEnd type="triangle" w="med" len="med"/>
          </a:ln>
        </p:spPr>
        <p:txBody>
          <a:bodyPr/>
          <a:lstStyle/>
          <a:p>
            <a:endParaRPr lang="es-ES"/>
          </a:p>
        </p:txBody>
      </p:sp>
      <p:sp>
        <p:nvSpPr>
          <p:cNvPr id="92166" name="AutoShape 10"/>
          <p:cNvSpPr>
            <a:spLocks noChangeArrowheads="1"/>
          </p:cNvSpPr>
          <p:nvPr/>
        </p:nvSpPr>
        <p:spPr bwMode="auto">
          <a:xfrm>
            <a:off x="3492500" y="5084763"/>
            <a:ext cx="142875" cy="215900"/>
          </a:xfrm>
          <a:prstGeom prst="triangle">
            <a:avLst>
              <a:gd name="adj" fmla="val 50000"/>
            </a:avLst>
          </a:prstGeom>
          <a:noFill/>
          <a:ln w="9525">
            <a:solidFill>
              <a:srgbClr val="FFFF00"/>
            </a:solidFill>
            <a:miter lim="800000"/>
            <a:headEnd/>
            <a:tailEnd/>
          </a:ln>
        </p:spPr>
        <p:txBody>
          <a:bodyPr wrap="none" anchor="ctr"/>
          <a:lstStyle/>
          <a:p>
            <a:endParaRPr lang="es-MX"/>
          </a:p>
        </p:txBody>
      </p:sp>
      <p:sp>
        <p:nvSpPr>
          <p:cNvPr id="92167" name="AutoShape 11"/>
          <p:cNvSpPr>
            <a:spLocks noChangeArrowheads="1"/>
          </p:cNvSpPr>
          <p:nvPr/>
        </p:nvSpPr>
        <p:spPr bwMode="auto">
          <a:xfrm>
            <a:off x="6372200" y="5084763"/>
            <a:ext cx="142875" cy="215900"/>
          </a:xfrm>
          <a:prstGeom prst="triangle">
            <a:avLst>
              <a:gd name="adj" fmla="val 50000"/>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2555776" y="2060848"/>
            <a:ext cx="6324600" cy="4797152"/>
          </a:xfrm>
          <a:prstGeom prst="rect">
            <a:avLst/>
          </a:prstGeom>
          <a:noFill/>
          <a:ln w="9525">
            <a:noFill/>
            <a:miter lim="800000"/>
            <a:headEnd/>
            <a:tailEnd/>
          </a:ln>
        </p:spPr>
      </p:pic>
      <p:sp>
        <p:nvSpPr>
          <p:cNvPr id="93187" name="Rectangle 5"/>
          <p:cNvSpPr>
            <a:spLocks noChangeArrowheads="1"/>
          </p:cNvSpPr>
          <p:nvPr/>
        </p:nvSpPr>
        <p:spPr bwMode="auto">
          <a:xfrm>
            <a:off x="0" y="0"/>
            <a:ext cx="9144000" cy="1739900"/>
          </a:xfrm>
          <a:prstGeom prst="rect">
            <a:avLst/>
          </a:prstGeom>
          <a:noFill/>
          <a:ln w="9525">
            <a:noFill/>
            <a:miter lim="800000"/>
            <a:headEnd/>
            <a:tailEnd/>
          </a:ln>
        </p:spPr>
        <p:txBody>
          <a:bodyPr>
            <a:spAutoFit/>
          </a:bodyPr>
          <a:lstStyle/>
          <a:p>
            <a:r>
              <a:rPr lang="es-MX">
                <a:solidFill>
                  <a:schemeClr val="tx2"/>
                </a:solidFill>
              </a:rPr>
              <a:t>Y estando en el dibujo hacer unas líneas,</a:t>
            </a:r>
            <a:br>
              <a:rPr lang="es-MX">
                <a:solidFill>
                  <a:schemeClr val="tx2"/>
                </a:solidFill>
              </a:rPr>
            </a:br>
            <a:r>
              <a:rPr lang="es-MX">
                <a:solidFill>
                  <a:schemeClr val="tx2"/>
                </a:solidFill>
              </a:rPr>
              <a:t>command: L«  (line)</a:t>
            </a:r>
            <a:br>
              <a:rPr lang="es-MX">
                <a:solidFill>
                  <a:schemeClr val="tx2"/>
                </a:solidFill>
              </a:rPr>
            </a:br>
            <a:r>
              <a:rPr lang="es-MX">
                <a:solidFill>
                  <a:schemeClr val="tx2"/>
                </a:solidFill>
              </a:rPr>
              <a:t>command: darle ci aquí (click izquierdo) aquí, acuérdate que si no salen los cuadritos amarillos los  activas con F3</a:t>
            </a:r>
          </a:p>
          <a:p>
            <a:r>
              <a:rPr lang="es-MX">
                <a:solidFill>
                  <a:schemeClr val="tx2"/>
                </a:solidFill>
              </a:rPr>
              <a:t>command: y luego otro ci  en la otra parte (click izquierdo)</a:t>
            </a:r>
            <a:br>
              <a:rPr lang="es-MX">
                <a:solidFill>
                  <a:schemeClr val="tx2"/>
                </a:solidFill>
              </a:rPr>
            </a:br>
            <a:r>
              <a:rPr lang="es-MX">
                <a:solidFill>
                  <a:schemeClr val="tx2"/>
                </a:solidFill>
              </a:rPr>
              <a:t> terminar con un cd (click derecho) </a:t>
            </a:r>
            <a:endParaRPr lang="es-ES">
              <a:solidFill>
                <a:schemeClr val="tx2"/>
              </a:solidFill>
            </a:endParaRPr>
          </a:p>
        </p:txBody>
      </p:sp>
      <p:sp>
        <p:nvSpPr>
          <p:cNvPr id="93188" name="Line 6"/>
          <p:cNvSpPr>
            <a:spLocks noChangeShapeType="1"/>
          </p:cNvSpPr>
          <p:nvPr/>
        </p:nvSpPr>
        <p:spPr bwMode="auto">
          <a:xfrm>
            <a:off x="4572000" y="836613"/>
            <a:ext cx="720725" cy="4897437"/>
          </a:xfrm>
          <a:prstGeom prst="line">
            <a:avLst/>
          </a:prstGeom>
          <a:noFill/>
          <a:ln w="38100">
            <a:solidFill>
              <a:srgbClr val="FF0000"/>
            </a:solidFill>
            <a:round/>
            <a:headEnd/>
            <a:tailEnd type="triangle" w="med" len="med"/>
          </a:ln>
        </p:spPr>
        <p:txBody>
          <a:bodyPr/>
          <a:lstStyle/>
          <a:p>
            <a:endParaRPr lang="es-ES"/>
          </a:p>
        </p:txBody>
      </p:sp>
      <p:sp>
        <p:nvSpPr>
          <p:cNvPr id="93189" name="Line 7"/>
          <p:cNvSpPr>
            <a:spLocks noChangeShapeType="1"/>
          </p:cNvSpPr>
          <p:nvPr/>
        </p:nvSpPr>
        <p:spPr bwMode="auto">
          <a:xfrm>
            <a:off x="2627313" y="1341438"/>
            <a:ext cx="2592387" cy="2879725"/>
          </a:xfrm>
          <a:prstGeom prst="line">
            <a:avLst/>
          </a:prstGeom>
          <a:noFill/>
          <a:ln w="38100">
            <a:solidFill>
              <a:srgbClr val="FF0000"/>
            </a:solidFill>
            <a:round/>
            <a:headEnd/>
            <a:tailEnd type="triangle" w="med" len="med"/>
          </a:ln>
        </p:spPr>
        <p:txBody>
          <a:bodyPr/>
          <a:lstStyle/>
          <a:p>
            <a:endParaRPr lang="es-ES"/>
          </a:p>
        </p:txBody>
      </p:sp>
      <p:sp>
        <p:nvSpPr>
          <p:cNvPr id="93190" name="AutoShape 8"/>
          <p:cNvSpPr>
            <a:spLocks noChangeArrowheads="1"/>
          </p:cNvSpPr>
          <p:nvPr/>
        </p:nvSpPr>
        <p:spPr bwMode="auto">
          <a:xfrm>
            <a:off x="5219700" y="4076700"/>
            <a:ext cx="142875" cy="215900"/>
          </a:xfrm>
          <a:prstGeom prst="triangle">
            <a:avLst>
              <a:gd name="adj" fmla="val 50000"/>
            </a:avLst>
          </a:prstGeom>
          <a:noFill/>
          <a:ln w="9525">
            <a:solidFill>
              <a:srgbClr val="FFFF00"/>
            </a:solidFill>
            <a:miter lim="800000"/>
            <a:headEnd/>
            <a:tailEnd/>
          </a:ln>
        </p:spPr>
        <p:txBody>
          <a:bodyPr wrap="none" anchor="ctr"/>
          <a:lstStyle/>
          <a:p>
            <a:endParaRPr lang="es-MX"/>
          </a:p>
        </p:txBody>
      </p:sp>
      <p:sp>
        <p:nvSpPr>
          <p:cNvPr id="93191" name="AutoShape 9"/>
          <p:cNvSpPr>
            <a:spLocks noChangeArrowheads="1"/>
          </p:cNvSpPr>
          <p:nvPr/>
        </p:nvSpPr>
        <p:spPr bwMode="auto">
          <a:xfrm>
            <a:off x="5219700" y="5589588"/>
            <a:ext cx="142875" cy="215900"/>
          </a:xfrm>
          <a:prstGeom prst="triangle">
            <a:avLst>
              <a:gd name="adj" fmla="val 50000"/>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933450" y="1766888"/>
            <a:ext cx="7277100" cy="3324225"/>
          </a:xfrm>
          <a:prstGeom prst="rect">
            <a:avLst/>
          </a:prstGeom>
          <a:noFill/>
          <a:ln w="9525">
            <a:noFill/>
            <a:miter lim="800000"/>
            <a:headEnd/>
            <a:tailEnd/>
          </a:ln>
        </p:spPr>
      </p:pic>
      <p:sp>
        <p:nvSpPr>
          <p:cNvPr id="94211" name="Rectangle 4"/>
          <p:cNvSpPr>
            <a:spLocks noChangeArrowheads="1"/>
          </p:cNvSpPr>
          <p:nvPr/>
        </p:nvSpPr>
        <p:spPr bwMode="auto">
          <a:xfrm>
            <a:off x="0" y="0"/>
            <a:ext cx="9144000" cy="923330"/>
          </a:xfrm>
          <a:prstGeom prst="rect">
            <a:avLst/>
          </a:prstGeom>
          <a:noFill/>
          <a:ln w="9525">
            <a:noFill/>
            <a:miter lim="800000"/>
            <a:headEnd/>
            <a:tailEnd/>
          </a:ln>
        </p:spPr>
        <p:txBody>
          <a:bodyPr>
            <a:spAutoFit/>
          </a:bodyPr>
          <a:lstStyle/>
          <a:p>
            <a:r>
              <a:rPr lang="es-MX" dirty="0">
                <a:solidFill>
                  <a:schemeClr val="tx2"/>
                </a:solidFill>
              </a:rPr>
              <a:t>Para continuar tendrás que cambiarte de </a:t>
            </a:r>
            <a:r>
              <a:rPr lang="es-MX" dirty="0" err="1">
                <a:solidFill>
                  <a:schemeClr val="tx2"/>
                </a:solidFill>
              </a:rPr>
              <a:t>layer</a:t>
            </a:r>
            <a:r>
              <a:rPr lang="es-MX" dirty="0">
                <a:solidFill>
                  <a:schemeClr val="tx2"/>
                </a:solidFill>
              </a:rPr>
              <a:t> de línea principal </a:t>
            </a:r>
          </a:p>
          <a:p>
            <a:r>
              <a:rPr lang="es-MX" dirty="0">
                <a:solidFill>
                  <a:schemeClr val="tx2"/>
                </a:solidFill>
              </a:rPr>
              <a:t>Escribimos </a:t>
            </a:r>
            <a:r>
              <a:rPr lang="es-MX" b="1" dirty="0">
                <a:solidFill>
                  <a:schemeClr val="tx2"/>
                </a:solidFill>
              </a:rPr>
              <a:t>la</a:t>
            </a:r>
            <a:r>
              <a:rPr lang="es-MX" dirty="0">
                <a:solidFill>
                  <a:schemeClr val="tx2"/>
                </a:solidFill>
              </a:rPr>
              <a:t>&lt;&lt;</a:t>
            </a:r>
          </a:p>
          <a:p>
            <a:r>
              <a:rPr lang="es-MX" dirty="0">
                <a:solidFill>
                  <a:schemeClr val="tx2"/>
                </a:solidFill>
              </a:rPr>
              <a:t>Le picas aquí y escoges el </a:t>
            </a:r>
            <a:r>
              <a:rPr lang="es-MX" dirty="0" err="1">
                <a:solidFill>
                  <a:schemeClr val="tx2"/>
                </a:solidFill>
              </a:rPr>
              <a:t>layer</a:t>
            </a:r>
            <a:r>
              <a:rPr lang="es-MX" dirty="0">
                <a:solidFill>
                  <a:schemeClr val="tx2"/>
                </a:solidFill>
              </a:rPr>
              <a:t> de </a:t>
            </a:r>
            <a:r>
              <a:rPr lang="es-MX" dirty="0" err="1">
                <a:solidFill>
                  <a:schemeClr val="tx2"/>
                </a:solidFill>
              </a:rPr>
              <a:t>circulos</a:t>
            </a:r>
            <a:r>
              <a:rPr lang="es-MX" dirty="0">
                <a:solidFill>
                  <a:schemeClr val="tx2"/>
                </a:solidFill>
              </a:rPr>
              <a:t>, </a:t>
            </a:r>
            <a:r>
              <a:rPr lang="es-MX" dirty="0" err="1">
                <a:solidFill>
                  <a:schemeClr val="tx2"/>
                </a:solidFill>
              </a:rPr>
              <a:t>current</a:t>
            </a:r>
            <a:r>
              <a:rPr lang="es-MX" dirty="0">
                <a:solidFill>
                  <a:schemeClr val="tx2"/>
                </a:solidFill>
              </a:rPr>
              <a:t>, y terminamos con </a:t>
            </a:r>
            <a:r>
              <a:rPr lang="es-MX" b="1" dirty="0">
                <a:solidFill>
                  <a:schemeClr val="tx2"/>
                </a:solidFill>
              </a:rPr>
              <a:t>X</a:t>
            </a:r>
            <a:endParaRPr lang="es-ES" b="1" dirty="0"/>
          </a:p>
        </p:txBody>
      </p:sp>
      <p:sp>
        <p:nvSpPr>
          <p:cNvPr id="94212" name="Line 6"/>
          <p:cNvSpPr>
            <a:spLocks noChangeShapeType="1"/>
          </p:cNvSpPr>
          <p:nvPr/>
        </p:nvSpPr>
        <p:spPr bwMode="auto">
          <a:xfrm flipH="1">
            <a:off x="3707904" y="908720"/>
            <a:ext cx="72008" cy="1872208"/>
          </a:xfrm>
          <a:prstGeom prst="line">
            <a:avLst/>
          </a:prstGeom>
          <a:noFill/>
          <a:ln w="38100">
            <a:solidFill>
              <a:srgbClr val="FF0000"/>
            </a:solidFill>
            <a:round/>
            <a:headEnd/>
            <a:tailEnd type="triangle" w="med" len="med"/>
          </a:ln>
        </p:spPr>
        <p:txBody>
          <a:bodyPr/>
          <a:lstStyle/>
          <a:p>
            <a:endParaRPr lang="es-ES"/>
          </a:p>
        </p:txBody>
      </p:sp>
      <p:sp>
        <p:nvSpPr>
          <p:cNvPr id="94213" name="Line 7"/>
          <p:cNvSpPr>
            <a:spLocks noChangeShapeType="1"/>
          </p:cNvSpPr>
          <p:nvPr/>
        </p:nvSpPr>
        <p:spPr bwMode="auto">
          <a:xfrm flipH="1">
            <a:off x="3851919" y="836713"/>
            <a:ext cx="1008063" cy="1368152"/>
          </a:xfrm>
          <a:prstGeom prst="line">
            <a:avLst/>
          </a:prstGeom>
          <a:noFill/>
          <a:ln w="38100">
            <a:solidFill>
              <a:srgbClr val="FF0000"/>
            </a:solidFill>
            <a:round/>
            <a:headEnd/>
            <a:tailEnd type="triangle" w="med" len="med"/>
          </a:ln>
        </p:spPr>
        <p:txBody>
          <a:bodyPr/>
          <a:lstStyle/>
          <a:p>
            <a:endParaRPr lang="es-ES"/>
          </a:p>
        </p:txBody>
      </p:sp>
      <p:sp>
        <p:nvSpPr>
          <p:cNvPr id="7" name="Line 6"/>
          <p:cNvSpPr>
            <a:spLocks noChangeShapeType="1"/>
          </p:cNvSpPr>
          <p:nvPr/>
        </p:nvSpPr>
        <p:spPr bwMode="auto">
          <a:xfrm flipH="1">
            <a:off x="1043608" y="908720"/>
            <a:ext cx="6408712" cy="936104"/>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transition spd="slow">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2627784" y="2204864"/>
            <a:ext cx="6305550" cy="4476750"/>
          </a:xfrm>
          <a:prstGeom prst="rect">
            <a:avLst/>
          </a:prstGeom>
          <a:noFill/>
          <a:ln w="9525">
            <a:noFill/>
            <a:miter lim="800000"/>
            <a:headEnd/>
            <a:tailEnd/>
          </a:ln>
        </p:spPr>
      </p:pic>
      <p:sp>
        <p:nvSpPr>
          <p:cNvPr id="95235" name="Rectangle 5"/>
          <p:cNvSpPr>
            <a:spLocks noChangeArrowheads="1"/>
          </p:cNvSpPr>
          <p:nvPr/>
        </p:nvSpPr>
        <p:spPr bwMode="auto">
          <a:xfrm>
            <a:off x="0" y="0"/>
            <a:ext cx="7812088"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C«  (circle)</a:t>
            </a:r>
            <a:br>
              <a:rPr lang="es-MX">
                <a:solidFill>
                  <a:schemeClr val="tx2"/>
                </a:solidFill>
              </a:rPr>
            </a:br>
            <a:r>
              <a:rPr lang="es-MX">
                <a:solidFill>
                  <a:schemeClr val="tx2"/>
                </a:solidFill>
              </a:rPr>
              <a:t>command: te colocas aquí y un ci (click izquierdo)</a:t>
            </a:r>
            <a:br>
              <a:rPr lang="es-MX">
                <a:solidFill>
                  <a:schemeClr val="tx2"/>
                </a:solidFill>
              </a:rPr>
            </a:br>
            <a:r>
              <a:rPr lang="es-MX">
                <a:solidFill>
                  <a:schemeClr val="tx2"/>
                </a:solidFill>
              </a:rPr>
              <a:t>command: 20«</a:t>
            </a:r>
            <a:endParaRPr lang="es-ES">
              <a:solidFill>
                <a:schemeClr val="tx2"/>
              </a:solidFill>
            </a:endParaRPr>
          </a:p>
        </p:txBody>
      </p:sp>
      <p:sp>
        <p:nvSpPr>
          <p:cNvPr id="95236" name="Line 6"/>
          <p:cNvSpPr>
            <a:spLocks noChangeShapeType="1"/>
          </p:cNvSpPr>
          <p:nvPr/>
        </p:nvSpPr>
        <p:spPr bwMode="auto">
          <a:xfrm>
            <a:off x="2700338" y="765175"/>
            <a:ext cx="2519362" cy="4392613"/>
          </a:xfrm>
          <a:prstGeom prst="line">
            <a:avLst/>
          </a:prstGeom>
          <a:noFill/>
          <a:ln w="38100">
            <a:solidFill>
              <a:srgbClr val="FF0000"/>
            </a:solidFill>
            <a:round/>
            <a:headEnd/>
            <a:tailEnd type="triangle" w="med" len="med"/>
          </a:ln>
        </p:spPr>
        <p:txBody>
          <a:bodyPr/>
          <a:lstStyle/>
          <a:p>
            <a:endParaRPr lang="es-ES"/>
          </a:p>
        </p:txBody>
      </p:sp>
      <p:sp>
        <p:nvSpPr>
          <p:cNvPr id="95237" name="AutoShape 7"/>
          <p:cNvSpPr>
            <a:spLocks noChangeArrowheads="1"/>
          </p:cNvSpPr>
          <p:nvPr/>
        </p:nvSpPr>
        <p:spPr bwMode="auto">
          <a:xfrm>
            <a:off x="5219700" y="5084763"/>
            <a:ext cx="144463" cy="142875"/>
          </a:xfrm>
          <a:prstGeom prst="triangle">
            <a:avLst>
              <a:gd name="adj" fmla="val 50000"/>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2677988" y="2204865"/>
            <a:ext cx="6286500" cy="4536504"/>
          </a:xfrm>
          <a:prstGeom prst="rect">
            <a:avLst/>
          </a:prstGeom>
          <a:noFill/>
          <a:ln w="9525">
            <a:noFill/>
            <a:miter lim="800000"/>
            <a:headEnd/>
            <a:tailEnd/>
          </a:ln>
        </p:spPr>
      </p:pic>
      <p:sp>
        <p:nvSpPr>
          <p:cNvPr id="96259" name="Rectangle 5"/>
          <p:cNvSpPr>
            <a:spLocks noChangeArrowheads="1"/>
          </p:cNvSpPr>
          <p:nvPr/>
        </p:nvSpPr>
        <p:spPr bwMode="auto">
          <a:xfrm>
            <a:off x="0" y="0"/>
            <a:ext cx="7812088"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C«  (circle)</a:t>
            </a:r>
            <a:br>
              <a:rPr lang="es-MX">
                <a:solidFill>
                  <a:schemeClr val="tx2"/>
                </a:solidFill>
              </a:rPr>
            </a:br>
            <a:r>
              <a:rPr lang="es-MX">
                <a:solidFill>
                  <a:schemeClr val="tx2"/>
                </a:solidFill>
              </a:rPr>
              <a:t>command: te colocas aquí y un ci (click izquierdo)</a:t>
            </a:r>
            <a:br>
              <a:rPr lang="es-MX">
                <a:solidFill>
                  <a:schemeClr val="tx2"/>
                </a:solidFill>
              </a:rPr>
            </a:br>
            <a:r>
              <a:rPr lang="es-MX">
                <a:solidFill>
                  <a:schemeClr val="tx2"/>
                </a:solidFill>
              </a:rPr>
              <a:t>command: 20«</a:t>
            </a:r>
            <a:endParaRPr lang="es-ES">
              <a:solidFill>
                <a:schemeClr val="tx2"/>
              </a:solidFill>
            </a:endParaRPr>
          </a:p>
        </p:txBody>
      </p:sp>
      <p:sp>
        <p:nvSpPr>
          <p:cNvPr id="96260" name="Line 6"/>
          <p:cNvSpPr>
            <a:spLocks noChangeShapeType="1"/>
          </p:cNvSpPr>
          <p:nvPr/>
        </p:nvSpPr>
        <p:spPr bwMode="auto">
          <a:xfrm>
            <a:off x="2700338" y="765175"/>
            <a:ext cx="3671887" cy="4319588"/>
          </a:xfrm>
          <a:prstGeom prst="line">
            <a:avLst/>
          </a:prstGeom>
          <a:noFill/>
          <a:ln w="38100">
            <a:solidFill>
              <a:srgbClr val="FF0000"/>
            </a:solidFill>
            <a:round/>
            <a:headEnd/>
            <a:tailEnd type="triangle" w="med" len="med"/>
          </a:ln>
        </p:spPr>
        <p:txBody>
          <a:bodyPr/>
          <a:lstStyle/>
          <a:p>
            <a:endParaRPr lang="es-ES"/>
          </a:p>
        </p:txBody>
      </p:sp>
      <p:sp>
        <p:nvSpPr>
          <p:cNvPr id="96261" name="AutoShape 7"/>
          <p:cNvSpPr>
            <a:spLocks noChangeArrowheads="1"/>
          </p:cNvSpPr>
          <p:nvPr/>
        </p:nvSpPr>
        <p:spPr bwMode="auto">
          <a:xfrm>
            <a:off x="6372225" y="5084763"/>
            <a:ext cx="144463" cy="142875"/>
          </a:xfrm>
          <a:prstGeom prst="triangle">
            <a:avLst>
              <a:gd name="adj" fmla="val 50000"/>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627784" y="2204864"/>
            <a:ext cx="6315075" cy="4505325"/>
          </a:xfrm>
          <a:prstGeom prst="rect">
            <a:avLst/>
          </a:prstGeom>
          <a:noFill/>
          <a:ln w="9525">
            <a:noFill/>
            <a:miter lim="800000"/>
            <a:headEnd/>
            <a:tailEnd/>
          </a:ln>
        </p:spPr>
      </p:pic>
      <p:sp>
        <p:nvSpPr>
          <p:cNvPr id="97283" name="Rectangle 5"/>
          <p:cNvSpPr>
            <a:spLocks noChangeArrowheads="1"/>
          </p:cNvSpPr>
          <p:nvPr/>
        </p:nvSpPr>
        <p:spPr bwMode="auto">
          <a:xfrm>
            <a:off x="0" y="0"/>
            <a:ext cx="8459788" cy="1739900"/>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TR«  (trim)</a:t>
            </a:r>
            <a:br>
              <a:rPr lang="es-MX">
                <a:solidFill>
                  <a:schemeClr val="tx2"/>
                </a:solidFill>
              </a:rPr>
            </a:br>
            <a:r>
              <a:rPr lang="es-MX">
                <a:solidFill>
                  <a:schemeClr val="tx2"/>
                </a:solidFill>
              </a:rPr>
              <a:t>command: tocas estas lineas con ci</a:t>
            </a:r>
            <a:br>
              <a:rPr lang="es-MX">
                <a:solidFill>
                  <a:schemeClr val="tx2"/>
                </a:solidFill>
              </a:rPr>
            </a:br>
            <a:r>
              <a:rPr lang="es-MX">
                <a:solidFill>
                  <a:schemeClr val="tx2"/>
                </a:solidFill>
              </a:rPr>
              <a:t>command: y de das cd (click derecho)</a:t>
            </a:r>
            <a:br>
              <a:rPr lang="es-MX">
                <a:solidFill>
                  <a:schemeClr val="tx2"/>
                </a:solidFill>
              </a:rPr>
            </a:br>
            <a:r>
              <a:rPr lang="es-MX">
                <a:solidFill>
                  <a:schemeClr val="tx2"/>
                </a:solidFill>
              </a:rPr>
              <a:t>command: tocas esta linea con ci (click izquierdo)</a:t>
            </a:r>
          </a:p>
          <a:p>
            <a:r>
              <a:rPr lang="es-MX">
                <a:solidFill>
                  <a:schemeClr val="tx2"/>
                </a:solidFill>
              </a:rPr>
              <a:t>Y terminas con un click derecho.</a:t>
            </a:r>
          </a:p>
        </p:txBody>
      </p:sp>
      <p:sp>
        <p:nvSpPr>
          <p:cNvPr id="97284" name="Line 6"/>
          <p:cNvSpPr>
            <a:spLocks noChangeShapeType="1"/>
          </p:cNvSpPr>
          <p:nvPr/>
        </p:nvSpPr>
        <p:spPr bwMode="auto">
          <a:xfrm>
            <a:off x="3708400" y="765175"/>
            <a:ext cx="2447925" cy="4535488"/>
          </a:xfrm>
          <a:prstGeom prst="line">
            <a:avLst/>
          </a:prstGeom>
          <a:noFill/>
          <a:ln w="38100">
            <a:solidFill>
              <a:srgbClr val="FF0000"/>
            </a:solidFill>
            <a:round/>
            <a:headEnd/>
            <a:tailEnd type="triangle" w="med" len="med"/>
          </a:ln>
        </p:spPr>
        <p:txBody>
          <a:bodyPr/>
          <a:lstStyle/>
          <a:p>
            <a:endParaRPr lang="es-ES"/>
          </a:p>
        </p:txBody>
      </p:sp>
      <p:sp>
        <p:nvSpPr>
          <p:cNvPr id="97285" name="Rectangle 7"/>
          <p:cNvSpPr>
            <a:spLocks noChangeArrowheads="1"/>
          </p:cNvSpPr>
          <p:nvPr/>
        </p:nvSpPr>
        <p:spPr bwMode="auto">
          <a:xfrm>
            <a:off x="6156325" y="5300663"/>
            <a:ext cx="144463" cy="144462"/>
          </a:xfrm>
          <a:prstGeom prst="rect">
            <a:avLst/>
          </a:prstGeom>
          <a:noFill/>
          <a:ln w="9525">
            <a:solidFill>
              <a:srgbClr val="FFFF00"/>
            </a:solidFill>
            <a:miter lim="800000"/>
            <a:headEnd/>
            <a:tailEnd/>
          </a:ln>
        </p:spPr>
        <p:txBody>
          <a:bodyPr wrap="none" anchor="ctr"/>
          <a:lstStyle/>
          <a:p>
            <a:endParaRPr lang="es-MX"/>
          </a:p>
        </p:txBody>
      </p:sp>
      <p:sp>
        <p:nvSpPr>
          <p:cNvPr id="97286" name="Line 8"/>
          <p:cNvSpPr>
            <a:spLocks noChangeShapeType="1"/>
          </p:cNvSpPr>
          <p:nvPr/>
        </p:nvSpPr>
        <p:spPr bwMode="auto">
          <a:xfrm>
            <a:off x="5076825" y="1341438"/>
            <a:ext cx="1366838" cy="3600450"/>
          </a:xfrm>
          <a:prstGeom prst="line">
            <a:avLst/>
          </a:prstGeom>
          <a:noFill/>
          <a:ln w="38100">
            <a:solidFill>
              <a:srgbClr val="FF0000"/>
            </a:solidFill>
            <a:round/>
            <a:headEnd/>
            <a:tailEnd type="triangle" w="med" len="med"/>
          </a:ln>
        </p:spPr>
        <p:txBody>
          <a:bodyPr/>
          <a:lstStyle/>
          <a:p>
            <a:endParaRPr lang="es-ES"/>
          </a:p>
        </p:txBody>
      </p:sp>
      <p:sp>
        <p:nvSpPr>
          <p:cNvPr id="97287" name="Line 10"/>
          <p:cNvSpPr>
            <a:spLocks noChangeShapeType="1"/>
          </p:cNvSpPr>
          <p:nvPr/>
        </p:nvSpPr>
        <p:spPr bwMode="auto">
          <a:xfrm>
            <a:off x="5076825" y="1341438"/>
            <a:ext cx="1582738" cy="3600450"/>
          </a:xfrm>
          <a:prstGeom prst="line">
            <a:avLst/>
          </a:prstGeom>
          <a:noFill/>
          <a:ln w="38100">
            <a:solidFill>
              <a:srgbClr val="FF0000"/>
            </a:solidFill>
            <a:round/>
            <a:headEnd/>
            <a:tailEnd type="triangle" w="med" len="med"/>
          </a:ln>
        </p:spPr>
        <p:txBody>
          <a:bodyPr/>
          <a:lstStyle/>
          <a:p>
            <a:endParaRPr lang="es-ES"/>
          </a:p>
        </p:txBody>
      </p:sp>
      <p:sp>
        <p:nvSpPr>
          <p:cNvPr id="97288" name="Rectangle 11"/>
          <p:cNvSpPr>
            <a:spLocks noChangeArrowheads="1"/>
          </p:cNvSpPr>
          <p:nvPr/>
        </p:nvSpPr>
        <p:spPr bwMode="auto">
          <a:xfrm>
            <a:off x="6659563" y="4941888"/>
            <a:ext cx="144462" cy="144462"/>
          </a:xfrm>
          <a:prstGeom prst="rect">
            <a:avLst/>
          </a:prstGeom>
          <a:noFill/>
          <a:ln w="9525">
            <a:solidFill>
              <a:srgbClr val="FFFF00"/>
            </a:solidFill>
            <a:miter lim="800000"/>
            <a:headEnd/>
            <a:tailEnd/>
          </a:ln>
        </p:spPr>
        <p:txBody>
          <a:bodyPr wrap="none" anchor="ctr"/>
          <a:lstStyle/>
          <a:p>
            <a:endParaRPr lang="es-MX"/>
          </a:p>
        </p:txBody>
      </p:sp>
      <p:sp>
        <p:nvSpPr>
          <p:cNvPr id="97289" name="Rectangle 12"/>
          <p:cNvSpPr>
            <a:spLocks noChangeArrowheads="1"/>
          </p:cNvSpPr>
          <p:nvPr/>
        </p:nvSpPr>
        <p:spPr bwMode="auto">
          <a:xfrm>
            <a:off x="6372225" y="4941888"/>
            <a:ext cx="144463" cy="144462"/>
          </a:xfrm>
          <a:prstGeom prst="rect">
            <a:avLst/>
          </a:prstGeom>
          <a:noFill/>
          <a:ln w="9525">
            <a:solidFill>
              <a:srgbClr val="FFFF00"/>
            </a:solidFill>
            <a:miter lim="800000"/>
            <a:headEnd/>
            <a:tailEnd/>
          </a:ln>
        </p:spPr>
        <p:txBody>
          <a:bodyPr wrap="none" anchor="ctr"/>
          <a:lstStyle/>
          <a:p>
            <a:endParaRPr lang="es-MX"/>
          </a:p>
        </p:txBody>
      </p:sp>
      <p:sp>
        <p:nvSpPr>
          <p:cNvPr id="97290" name="Line 13"/>
          <p:cNvSpPr>
            <a:spLocks noChangeShapeType="1"/>
          </p:cNvSpPr>
          <p:nvPr/>
        </p:nvSpPr>
        <p:spPr bwMode="auto">
          <a:xfrm>
            <a:off x="3708400" y="765175"/>
            <a:ext cx="2735263" cy="4535488"/>
          </a:xfrm>
          <a:prstGeom prst="line">
            <a:avLst/>
          </a:prstGeom>
          <a:noFill/>
          <a:ln w="38100">
            <a:solidFill>
              <a:srgbClr val="FF0000"/>
            </a:solidFill>
            <a:round/>
            <a:headEnd/>
            <a:tailEnd type="triangle" w="med" len="med"/>
          </a:ln>
        </p:spPr>
        <p:txBody>
          <a:bodyPr/>
          <a:lstStyle/>
          <a:p>
            <a:endParaRPr lang="es-ES"/>
          </a:p>
        </p:txBody>
      </p:sp>
      <p:sp>
        <p:nvSpPr>
          <p:cNvPr id="97291" name="Rectangle 14"/>
          <p:cNvSpPr>
            <a:spLocks noChangeArrowheads="1"/>
          </p:cNvSpPr>
          <p:nvPr/>
        </p:nvSpPr>
        <p:spPr bwMode="auto">
          <a:xfrm>
            <a:off x="6372225" y="5300663"/>
            <a:ext cx="144463"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331640" y="1124744"/>
            <a:ext cx="6675115" cy="5328592"/>
          </a:xfrm>
          <a:prstGeom prst="rect">
            <a:avLst/>
          </a:prstGeom>
          <a:noFill/>
          <a:ln w="9525">
            <a:noFill/>
            <a:miter lim="800000"/>
            <a:headEnd/>
            <a:tailEnd/>
          </a:ln>
        </p:spPr>
      </p:pic>
      <p:sp>
        <p:nvSpPr>
          <p:cNvPr id="98307" name="Line 11"/>
          <p:cNvSpPr>
            <a:spLocks noChangeShapeType="1"/>
          </p:cNvSpPr>
          <p:nvPr/>
        </p:nvSpPr>
        <p:spPr bwMode="auto">
          <a:xfrm>
            <a:off x="2987675" y="836613"/>
            <a:ext cx="1223963" cy="4248150"/>
          </a:xfrm>
          <a:prstGeom prst="line">
            <a:avLst/>
          </a:prstGeom>
          <a:noFill/>
          <a:ln w="38100">
            <a:solidFill>
              <a:srgbClr val="FF0000"/>
            </a:solidFill>
            <a:round/>
            <a:headEnd/>
            <a:tailEnd type="triangle" w="med" len="med"/>
          </a:ln>
        </p:spPr>
        <p:txBody>
          <a:bodyPr/>
          <a:lstStyle/>
          <a:p>
            <a:endParaRPr lang="es-ES"/>
          </a:p>
        </p:txBody>
      </p:sp>
      <p:sp>
        <p:nvSpPr>
          <p:cNvPr id="98308" name="Rectangle 12"/>
          <p:cNvSpPr>
            <a:spLocks noChangeArrowheads="1"/>
          </p:cNvSpPr>
          <p:nvPr/>
        </p:nvSpPr>
        <p:spPr bwMode="auto">
          <a:xfrm>
            <a:off x="4140200" y="5084763"/>
            <a:ext cx="144463" cy="144462"/>
          </a:xfrm>
          <a:prstGeom prst="rect">
            <a:avLst/>
          </a:prstGeom>
          <a:noFill/>
          <a:ln w="9525">
            <a:solidFill>
              <a:srgbClr val="FFFF00"/>
            </a:solidFill>
            <a:miter lim="800000"/>
            <a:headEnd/>
            <a:tailEnd/>
          </a:ln>
        </p:spPr>
        <p:txBody>
          <a:bodyPr wrap="none" anchor="ctr"/>
          <a:lstStyle/>
          <a:p>
            <a:endParaRPr lang="es-MX"/>
          </a:p>
        </p:txBody>
      </p:sp>
      <p:sp>
        <p:nvSpPr>
          <p:cNvPr id="98309" name="Rectangle 13"/>
          <p:cNvSpPr>
            <a:spLocks noChangeArrowheads="1"/>
          </p:cNvSpPr>
          <p:nvPr/>
        </p:nvSpPr>
        <p:spPr bwMode="auto">
          <a:xfrm>
            <a:off x="0" y="0"/>
            <a:ext cx="5940425" cy="1190625"/>
          </a:xfrm>
          <a:prstGeom prst="rect">
            <a:avLst/>
          </a:prstGeom>
          <a:noFill/>
          <a:ln w="9525">
            <a:noFill/>
            <a:miter lim="800000"/>
            <a:headEnd/>
            <a:tailEnd/>
          </a:ln>
        </p:spPr>
        <p:txBody>
          <a:bodyPr>
            <a:spAutoFit/>
          </a:bodyPr>
          <a:lstStyle/>
          <a:p>
            <a:r>
              <a:rPr lang="es-MX">
                <a:solidFill>
                  <a:schemeClr val="tx2"/>
                </a:solidFill>
              </a:rPr>
              <a:t>Y queda de la siguiente manera,</a:t>
            </a:r>
            <a:br>
              <a:rPr lang="es-MX">
                <a:solidFill>
                  <a:schemeClr val="tx2"/>
                </a:solidFill>
              </a:rPr>
            </a:br>
            <a:r>
              <a:rPr lang="es-MX">
                <a:solidFill>
                  <a:schemeClr val="tx2"/>
                </a:solidFill>
              </a:rPr>
              <a:t>command: E«  (erase)</a:t>
            </a:r>
            <a:br>
              <a:rPr lang="es-MX">
                <a:solidFill>
                  <a:schemeClr val="tx2"/>
                </a:solidFill>
              </a:rPr>
            </a:br>
            <a:r>
              <a:rPr lang="es-MX">
                <a:solidFill>
                  <a:schemeClr val="tx2"/>
                </a:solidFill>
              </a:rPr>
              <a:t>command: tocas estas lineas con ci(click izquierdo)</a:t>
            </a:r>
          </a:p>
          <a:p>
            <a:r>
              <a:rPr lang="es-MX">
                <a:solidFill>
                  <a:schemeClr val="tx2"/>
                </a:solidFill>
              </a:rPr>
              <a:t>command: y de das cd (click derecho, para terminar)</a:t>
            </a:r>
            <a:endParaRPr lang="es-ES">
              <a:solidFill>
                <a:schemeClr val="tx2"/>
              </a:solidFill>
            </a:endParaRPr>
          </a:p>
        </p:txBody>
      </p:sp>
      <p:sp>
        <p:nvSpPr>
          <p:cNvPr id="98310" name="Line 14"/>
          <p:cNvSpPr>
            <a:spLocks noChangeShapeType="1"/>
          </p:cNvSpPr>
          <p:nvPr/>
        </p:nvSpPr>
        <p:spPr bwMode="auto">
          <a:xfrm>
            <a:off x="3203575" y="1052513"/>
            <a:ext cx="2016125" cy="3384550"/>
          </a:xfrm>
          <a:prstGeom prst="line">
            <a:avLst/>
          </a:prstGeom>
          <a:noFill/>
          <a:ln w="38100">
            <a:solidFill>
              <a:srgbClr val="FF0000"/>
            </a:solidFill>
            <a:round/>
            <a:headEnd/>
            <a:tailEnd type="triangle" w="med" len="med"/>
          </a:ln>
        </p:spPr>
        <p:txBody>
          <a:bodyPr/>
          <a:lstStyle/>
          <a:p>
            <a:endParaRPr lang="es-ES"/>
          </a:p>
        </p:txBody>
      </p:sp>
      <p:sp>
        <p:nvSpPr>
          <p:cNvPr id="98311" name="Rectangle 15"/>
          <p:cNvSpPr>
            <a:spLocks noChangeArrowheads="1"/>
          </p:cNvSpPr>
          <p:nvPr/>
        </p:nvSpPr>
        <p:spPr bwMode="auto">
          <a:xfrm>
            <a:off x="5219700" y="4509120"/>
            <a:ext cx="144463" cy="144462"/>
          </a:xfrm>
          <a:prstGeom prst="rect">
            <a:avLst/>
          </a:prstGeom>
          <a:noFill/>
          <a:ln w="9525">
            <a:solidFill>
              <a:srgbClr val="FFFF00"/>
            </a:solidFill>
            <a:miter lim="800000"/>
            <a:headEnd/>
            <a:tailEnd/>
          </a:ln>
        </p:spPr>
        <p:txBody>
          <a:bodyPr wrap="none" anchor="ctr"/>
          <a:lstStyle/>
          <a:p>
            <a:endParaRPr lang="es-MX"/>
          </a:p>
        </p:txBody>
      </p:sp>
    </p:spTree>
  </p:cSld>
  <p:clrMapOvr>
    <a:masterClrMapping/>
  </p:clrMapOvr>
  <p:transition spd="slow">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483768" y="2132856"/>
            <a:ext cx="6588224" cy="4725144"/>
          </a:xfrm>
          <a:prstGeom prst="rect">
            <a:avLst/>
          </a:prstGeom>
          <a:noFill/>
          <a:ln w="9525">
            <a:noFill/>
            <a:miter lim="800000"/>
            <a:headEnd/>
            <a:tailEnd/>
          </a:ln>
        </p:spPr>
      </p:pic>
      <p:sp>
        <p:nvSpPr>
          <p:cNvPr id="99331" name="Line 5"/>
          <p:cNvSpPr>
            <a:spLocks noChangeShapeType="1"/>
          </p:cNvSpPr>
          <p:nvPr/>
        </p:nvSpPr>
        <p:spPr bwMode="auto">
          <a:xfrm>
            <a:off x="2771775" y="836613"/>
            <a:ext cx="2376488" cy="4032250"/>
          </a:xfrm>
          <a:prstGeom prst="line">
            <a:avLst/>
          </a:prstGeom>
          <a:noFill/>
          <a:ln w="38100">
            <a:solidFill>
              <a:srgbClr val="FF0000"/>
            </a:solidFill>
            <a:round/>
            <a:headEnd/>
            <a:tailEnd type="triangle" w="med" len="med"/>
          </a:ln>
        </p:spPr>
        <p:txBody>
          <a:bodyPr/>
          <a:lstStyle/>
          <a:p>
            <a:endParaRPr lang="es-ES"/>
          </a:p>
        </p:txBody>
      </p:sp>
      <p:sp>
        <p:nvSpPr>
          <p:cNvPr id="99332" name="Rectangle 6"/>
          <p:cNvSpPr>
            <a:spLocks noChangeArrowheads="1"/>
          </p:cNvSpPr>
          <p:nvPr/>
        </p:nvSpPr>
        <p:spPr bwMode="auto">
          <a:xfrm>
            <a:off x="5076825" y="4868863"/>
            <a:ext cx="144463" cy="144462"/>
          </a:xfrm>
          <a:prstGeom prst="rect">
            <a:avLst/>
          </a:prstGeom>
          <a:noFill/>
          <a:ln w="9525">
            <a:solidFill>
              <a:srgbClr val="FFFF00"/>
            </a:solidFill>
            <a:miter lim="800000"/>
            <a:headEnd/>
            <a:tailEnd/>
          </a:ln>
        </p:spPr>
        <p:txBody>
          <a:bodyPr wrap="none" anchor="ctr"/>
          <a:lstStyle/>
          <a:p>
            <a:endParaRPr lang="es-MX"/>
          </a:p>
        </p:txBody>
      </p:sp>
      <p:sp>
        <p:nvSpPr>
          <p:cNvPr id="99333" name="Rectangle 7"/>
          <p:cNvSpPr>
            <a:spLocks noChangeArrowheads="1"/>
          </p:cNvSpPr>
          <p:nvPr/>
        </p:nvSpPr>
        <p:spPr bwMode="auto">
          <a:xfrm>
            <a:off x="0" y="0"/>
            <a:ext cx="8172450" cy="1190625"/>
          </a:xfrm>
          <a:prstGeom prst="rect">
            <a:avLst/>
          </a:prstGeom>
          <a:noFill/>
          <a:ln w="9525">
            <a:noFill/>
            <a:miter lim="800000"/>
            <a:headEnd/>
            <a:tailEnd/>
          </a:ln>
        </p:spPr>
        <p:txBody>
          <a:bodyPr>
            <a:spAutoFit/>
          </a:bodyPr>
          <a:lstStyle/>
          <a:p>
            <a:r>
              <a:rPr lang="es-MX" dirty="0">
                <a:solidFill>
                  <a:schemeClr val="tx2"/>
                </a:solidFill>
              </a:rPr>
              <a:t>Y queda de la siguiente manera,</a:t>
            </a:r>
            <a:br>
              <a:rPr lang="es-MX" dirty="0">
                <a:solidFill>
                  <a:schemeClr val="tx2"/>
                </a:solidFill>
              </a:rPr>
            </a:br>
            <a:r>
              <a:rPr lang="es-MX" dirty="0" err="1">
                <a:solidFill>
                  <a:schemeClr val="tx2"/>
                </a:solidFill>
              </a:rPr>
              <a:t>command</a:t>
            </a:r>
            <a:r>
              <a:rPr lang="es-MX" dirty="0">
                <a:solidFill>
                  <a:schemeClr val="tx2"/>
                </a:solidFill>
              </a:rPr>
              <a:t>: </a:t>
            </a:r>
            <a:r>
              <a:rPr lang="es-MX" dirty="0" err="1">
                <a:solidFill>
                  <a:schemeClr val="tx2"/>
                </a:solidFill>
              </a:rPr>
              <a:t>ma</a:t>
            </a:r>
            <a:r>
              <a:rPr lang="es-MX" dirty="0">
                <a:solidFill>
                  <a:schemeClr val="tx2"/>
                </a:solidFill>
              </a:rPr>
              <a:t>«  (</a:t>
            </a:r>
            <a:r>
              <a:rPr lang="es-MX" dirty="0" err="1">
                <a:solidFill>
                  <a:schemeClr val="tx2"/>
                </a:solidFill>
              </a:rPr>
              <a:t>matchproperties</a:t>
            </a:r>
            <a:r>
              <a:rPr lang="es-MX" dirty="0">
                <a:solidFill>
                  <a:schemeClr val="tx2"/>
                </a:solidFill>
              </a:rPr>
              <a:t>)</a:t>
            </a:r>
          </a:p>
          <a:p>
            <a:r>
              <a:rPr lang="es-MX" dirty="0" err="1">
                <a:solidFill>
                  <a:schemeClr val="tx2"/>
                </a:solidFill>
              </a:rPr>
              <a:t>command</a:t>
            </a:r>
            <a:r>
              <a:rPr lang="es-MX" dirty="0">
                <a:solidFill>
                  <a:schemeClr val="tx2"/>
                </a:solidFill>
              </a:rPr>
              <a:t>:</a:t>
            </a:r>
            <a:r>
              <a:rPr lang="es-MX" dirty="0"/>
              <a:t> tocas esta </a:t>
            </a:r>
            <a:r>
              <a:rPr lang="es-MX" dirty="0" err="1"/>
              <a:t>linea</a:t>
            </a:r>
            <a:r>
              <a:rPr lang="es-MX" dirty="0"/>
              <a:t> con un </a:t>
            </a:r>
            <a:r>
              <a:rPr lang="es-MX" dirty="0" err="1"/>
              <a:t>ci</a:t>
            </a:r>
            <a:r>
              <a:rPr lang="es-MX" dirty="0"/>
              <a:t> (</a:t>
            </a:r>
            <a:r>
              <a:rPr lang="es-MX" dirty="0" err="1"/>
              <a:t>click</a:t>
            </a:r>
            <a:r>
              <a:rPr lang="es-MX" dirty="0"/>
              <a:t> izquierdo)</a:t>
            </a:r>
            <a:br>
              <a:rPr lang="es-MX" dirty="0">
                <a:solidFill>
                  <a:schemeClr val="tx2"/>
                </a:solidFill>
              </a:rPr>
            </a:br>
            <a:r>
              <a:rPr lang="es-MX" dirty="0" err="1">
                <a:solidFill>
                  <a:schemeClr val="tx2"/>
                </a:solidFill>
              </a:rPr>
              <a:t>command</a:t>
            </a:r>
            <a:r>
              <a:rPr lang="es-MX" dirty="0">
                <a:solidFill>
                  <a:schemeClr val="tx2"/>
                </a:solidFill>
              </a:rPr>
              <a:t>: y  tocas todas las </a:t>
            </a:r>
            <a:r>
              <a:rPr lang="es-MX" dirty="0" err="1">
                <a:solidFill>
                  <a:schemeClr val="tx2"/>
                </a:solidFill>
              </a:rPr>
              <a:t>lineas</a:t>
            </a:r>
            <a:r>
              <a:rPr lang="es-MX" dirty="0">
                <a:solidFill>
                  <a:schemeClr val="tx2"/>
                </a:solidFill>
              </a:rPr>
              <a:t> con cuadritos amarillos</a:t>
            </a:r>
          </a:p>
        </p:txBody>
      </p:sp>
      <p:sp>
        <p:nvSpPr>
          <p:cNvPr id="99334" name="Line 8"/>
          <p:cNvSpPr>
            <a:spLocks noChangeShapeType="1"/>
          </p:cNvSpPr>
          <p:nvPr/>
        </p:nvSpPr>
        <p:spPr bwMode="auto">
          <a:xfrm>
            <a:off x="3203575" y="1052513"/>
            <a:ext cx="1944489" cy="1656407"/>
          </a:xfrm>
          <a:prstGeom prst="line">
            <a:avLst/>
          </a:prstGeom>
          <a:noFill/>
          <a:ln w="38100">
            <a:solidFill>
              <a:srgbClr val="FF0000"/>
            </a:solidFill>
            <a:round/>
            <a:headEnd/>
            <a:tailEnd type="triangle" w="med" len="med"/>
          </a:ln>
        </p:spPr>
        <p:txBody>
          <a:bodyPr/>
          <a:lstStyle/>
          <a:p>
            <a:endParaRPr lang="es-ES"/>
          </a:p>
        </p:txBody>
      </p:sp>
      <p:sp>
        <p:nvSpPr>
          <p:cNvPr id="99335" name="Rectangle 9"/>
          <p:cNvSpPr>
            <a:spLocks noChangeArrowheads="1"/>
          </p:cNvSpPr>
          <p:nvPr/>
        </p:nvSpPr>
        <p:spPr bwMode="auto">
          <a:xfrm>
            <a:off x="5219700" y="2781300"/>
            <a:ext cx="73025" cy="71438"/>
          </a:xfrm>
          <a:prstGeom prst="rect">
            <a:avLst/>
          </a:prstGeom>
          <a:noFill/>
          <a:ln w="9525">
            <a:solidFill>
              <a:srgbClr val="FFFF00"/>
            </a:solidFill>
            <a:miter lim="800000"/>
            <a:headEnd/>
            <a:tailEnd/>
          </a:ln>
        </p:spPr>
        <p:txBody>
          <a:bodyPr wrap="none" anchor="ctr"/>
          <a:lstStyle/>
          <a:p>
            <a:endParaRPr lang="es-MX"/>
          </a:p>
        </p:txBody>
      </p:sp>
      <p:sp>
        <p:nvSpPr>
          <p:cNvPr id="99337" name="Rectangle 11"/>
          <p:cNvSpPr>
            <a:spLocks noChangeArrowheads="1"/>
          </p:cNvSpPr>
          <p:nvPr/>
        </p:nvSpPr>
        <p:spPr bwMode="auto">
          <a:xfrm>
            <a:off x="5580063" y="2852738"/>
            <a:ext cx="73025" cy="71437"/>
          </a:xfrm>
          <a:prstGeom prst="rect">
            <a:avLst/>
          </a:prstGeom>
          <a:noFill/>
          <a:ln w="9525">
            <a:solidFill>
              <a:srgbClr val="FFFF00"/>
            </a:solidFill>
            <a:miter lim="800000"/>
            <a:headEnd/>
            <a:tailEnd/>
          </a:ln>
        </p:spPr>
        <p:txBody>
          <a:bodyPr wrap="none" anchor="ctr"/>
          <a:lstStyle/>
          <a:p>
            <a:endParaRPr lang="es-MX"/>
          </a:p>
        </p:txBody>
      </p:sp>
      <p:sp>
        <p:nvSpPr>
          <p:cNvPr id="99338" name="Rectangle 12"/>
          <p:cNvSpPr>
            <a:spLocks noChangeArrowheads="1"/>
          </p:cNvSpPr>
          <p:nvPr/>
        </p:nvSpPr>
        <p:spPr bwMode="auto">
          <a:xfrm>
            <a:off x="4932363" y="2852738"/>
            <a:ext cx="73025" cy="71437"/>
          </a:xfrm>
          <a:prstGeom prst="rect">
            <a:avLst/>
          </a:prstGeom>
          <a:noFill/>
          <a:ln w="9525">
            <a:solidFill>
              <a:srgbClr val="FFFF00"/>
            </a:solidFill>
            <a:miter lim="800000"/>
            <a:headEnd/>
            <a:tailEnd/>
          </a:ln>
        </p:spPr>
        <p:txBody>
          <a:bodyPr wrap="none" anchor="ctr"/>
          <a:lstStyle/>
          <a:p>
            <a:endParaRPr lang="es-MX"/>
          </a:p>
        </p:txBody>
      </p:sp>
      <p:sp>
        <p:nvSpPr>
          <p:cNvPr id="99339" name="Rectangle 16"/>
          <p:cNvSpPr>
            <a:spLocks noChangeArrowheads="1"/>
          </p:cNvSpPr>
          <p:nvPr/>
        </p:nvSpPr>
        <p:spPr bwMode="auto">
          <a:xfrm>
            <a:off x="5580063" y="4149725"/>
            <a:ext cx="73025" cy="71438"/>
          </a:xfrm>
          <a:prstGeom prst="rect">
            <a:avLst/>
          </a:prstGeom>
          <a:noFill/>
          <a:ln w="9525">
            <a:solidFill>
              <a:srgbClr val="FFFF00"/>
            </a:solidFill>
            <a:miter lim="800000"/>
            <a:headEnd/>
            <a:tailEnd/>
          </a:ln>
        </p:spPr>
        <p:txBody>
          <a:bodyPr wrap="none" anchor="ctr"/>
          <a:lstStyle/>
          <a:p>
            <a:endParaRPr lang="es-MX"/>
          </a:p>
        </p:txBody>
      </p:sp>
      <p:sp>
        <p:nvSpPr>
          <p:cNvPr id="99340" name="Rectangle 17"/>
          <p:cNvSpPr>
            <a:spLocks noChangeArrowheads="1"/>
          </p:cNvSpPr>
          <p:nvPr/>
        </p:nvSpPr>
        <p:spPr bwMode="auto">
          <a:xfrm>
            <a:off x="4932363" y="4149725"/>
            <a:ext cx="73025" cy="71438"/>
          </a:xfrm>
          <a:prstGeom prst="rect">
            <a:avLst/>
          </a:prstGeom>
          <a:noFill/>
          <a:ln w="9525">
            <a:solidFill>
              <a:srgbClr val="FFFF00"/>
            </a:solidFill>
            <a:miter lim="800000"/>
            <a:headEnd/>
            <a:tailEnd/>
          </a:ln>
        </p:spPr>
        <p:txBody>
          <a:bodyPr wrap="none" anchor="ctr"/>
          <a:lstStyle/>
          <a:p>
            <a:endParaRPr lang="es-MX"/>
          </a:p>
        </p:txBody>
      </p:sp>
      <p:pic>
        <p:nvPicPr>
          <p:cNvPr id="62467" name="Picture 3"/>
          <p:cNvPicPr>
            <a:picLocks noChangeAspect="1" noChangeArrowheads="1"/>
          </p:cNvPicPr>
          <p:nvPr/>
        </p:nvPicPr>
        <p:blipFill>
          <a:blip r:embed="rId3" cstate="print"/>
          <a:srcRect/>
          <a:stretch>
            <a:fillRect/>
          </a:stretch>
        </p:blipFill>
        <p:spPr bwMode="auto">
          <a:xfrm>
            <a:off x="5724128" y="4221088"/>
            <a:ext cx="1876425" cy="419100"/>
          </a:xfrm>
          <a:prstGeom prst="rect">
            <a:avLst/>
          </a:prstGeom>
          <a:noFill/>
          <a:ln w="9525">
            <a:noFill/>
            <a:miter lim="800000"/>
            <a:headEnd/>
            <a:tailEnd/>
          </a:ln>
        </p:spPr>
      </p:pic>
    </p:spTree>
  </p:cSld>
  <p:clrMapOvr>
    <a:masterClrMapping/>
  </p:clrMapOvr>
  <p:transition spd="slow">
    <p:wheel spokes="8"/>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6"/>
          <p:cNvSpPr>
            <a:spLocks noChangeArrowheads="1"/>
          </p:cNvSpPr>
          <p:nvPr/>
        </p:nvSpPr>
        <p:spPr bwMode="auto">
          <a:xfrm>
            <a:off x="0" y="332656"/>
            <a:ext cx="9144000" cy="369332"/>
          </a:xfrm>
          <a:prstGeom prst="rect">
            <a:avLst/>
          </a:prstGeom>
          <a:noFill/>
          <a:ln w="9525">
            <a:noFill/>
            <a:miter lim="800000"/>
            <a:headEnd/>
            <a:tailEnd/>
          </a:ln>
        </p:spPr>
        <p:txBody>
          <a:bodyPr>
            <a:spAutoFit/>
          </a:bodyPr>
          <a:lstStyle/>
          <a:p>
            <a:r>
              <a:rPr lang="es-MX" dirty="0">
                <a:solidFill>
                  <a:schemeClr val="tx2"/>
                </a:solidFill>
              </a:rPr>
              <a:t>Y queda de la siguiente manera:</a:t>
            </a:r>
          </a:p>
        </p:txBody>
      </p:sp>
      <p:pic>
        <p:nvPicPr>
          <p:cNvPr id="63490" name="Picture 2"/>
          <p:cNvPicPr>
            <a:picLocks noChangeAspect="1" noChangeArrowheads="1"/>
          </p:cNvPicPr>
          <p:nvPr/>
        </p:nvPicPr>
        <p:blipFill>
          <a:blip r:embed="rId2" cstate="print"/>
          <a:srcRect/>
          <a:stretch>
            <a:fillRect/>
          </a:stretch>
        </p:blipFill>
        <p:spPr bwMode="auto">
          <a:xfrm>
            <a:off x="179512" y="692697"/>
            <a:ext cx="8784976" cy="5976664"/>
          </a:xfrm>
          <a:prstGeom prst="rect">
            <a:avLst/>
          </a:prstGeom>
          <a:noFill/>
          <a:ln w="9525">
            <a:noFill/>
            <a:miter lim="800000"/>
            <a:headEnd/>
            <a:tailEnd/>
          </a:ln>
        </p:spPr>
      </p:pic>
    </p:spTree>
  </p:cSld>
  <p:clrMapOvr>
    <a:masterClrMapping/>
  </p:clrMapOvr>
  <p:transition spd="slow">
    <p:wheel spokes="8"/>
  </p:transition>
</p:sld>
</file>

<file path=ppt/theme/theme1.xml><?xml version="1.0" encoding="utf-8"?>
<a:theme xmlns:a="http://schemas.openxmlformats.org/drawingml/2006/main" name="01 Super Practica.">
  <a:themeElements>
    <a:clrScheme name="01 Super Practic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1 Super Pract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 Super Practic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 Super Practic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 Super Practic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 Super Practic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 Super Practic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 Super Practic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 Super Practic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 Super Practic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 Super Practic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 Super Practic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 Super Practic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 Super Practic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 Super Practica.</Template>
  <TotalTime>1145</TotalTime>
  <Words>6676</Words>
  <Application>Microsoft Macintosh PowerPoint</Application>
  <PresentationFormat>Presentación en pantalla (4:3)</PresentationFormat>
  <Paragraphs>288</Paragraphs>
  <Slides>135</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135</vt:i4>
      </vt:variant>
    </vt:vector>
  </HeadingPairs>
  <TitlesOfParts>
    <vt:vector size="139" baseType="lpstr">
      <vt:lpstr>Arial</vt:lpstr>
      <vt:lpstr>Wingdings</vt:lpstr>
      <vt:lpstr>01 Super Practica.</vt:lpstr>
      <vt:lpstr>Imagen de mapa de bits</vt:lpstr>
      <vt:lpstr>DIBUJO ASISTIDO POR COMPUTADORA (CAD)</vt:lpstr>
      <vt:lpstr>Presentación de PowerPoint</vt:lpstr>
      <vt:lpstr>Hoja de trabajo.</vt:lpstr>
      <vt:lpstr>Presentación de PowerPoint</vt:lpstr>
      <vt:lpstr>Presentación de PowerPoint</vt:lpstr>
      <vt:lpstr>En la pestaña de User Preferences  Quita lo siguiente  apply  ok</vt:lpstr>
      <vt:lpstr>Drafting settings, estando en  Command:_OS « (dar enter) y checas que lo que tiene palomita lo tengas tu autocad y das ok</vt:lpstr>
      <vt:lpstr>Presentación de PowerPoint</vt:lpstr>
      <vt:lpstr>Y puedes empezar a hacer margen en la hoja de trabajo de AutoCAD</vt:lpstr>
      <vt:lpstr>Y de esta manera queda el margen de la hoja de trabajo</vt:lpstr>
      <vt:lpstr>De aquí en adelante cuando veas command: tendras que escribir lo que se te indique así que inicia con la practica command: O«  (offset) command: 15« command: tocar esta linea con un ci (click izquierdo)                   y colocar el cursor del mouse en esta dirección y darle ci y terminar                         con un cd (click derecho)</vt:lpstr>
      <vt:lpstr>  Tambien realizar offset de las siguientes lineas command: O« command: 15« command: tocar esta linea con ci  y colocar el cursor del mouse en esta direccion y darle ci y terminar                     con un cd (click derecho)  y hacer los mismo pero con la dos lineas que faltan                       </vt:lpstr>
      <vt:lpstr>Y queda de la siguiente manera ahora harás unos fillet a las líneas  command: f« (fillet) command: r«  command: 15« command: tocar estas lineas con ci  (click izquierdo) y luego esta y también hacer lo mismo en la parte de abajo en los cuadritos rojos solamente </vt:lpstr>
      <vt:lpstr>Y queda de la siguiente manera, command: O«  (offset) command: 75« command: tocar esta linea con ci  (click izquierdo)  y colocar el cursor del mouse en esta direccion y darle ci y terminar                     con un cd (click derecho) </vt:lpstr>
      <vt:lpstr>Y queda de la siguiente manera ahora harás unos fillet a las líneas  command: f« command: r«  command: 15« command: tocar estas lineas con ci  (click izquierdo) y también los haces con las de abajo </vt:lpstr>
      <vt:lpstr>Y queda de la siguiente manera, command: O«  (offset) command: 15« command: tocar esta linea con ci  (click izquierdo)  y colocar el cursor del mouse en esta direccion y darle ci y terminar                     con un cd (click derecho)</vt:lpstr>
      <vt:lpstr>Y queda de la siguiente manera, command: O«  (offset) command: 18« command: tocar esta linea con ci  (click izquierdo)  y colocar el cursor del mouse en esta direccion y darle ci y terminar                   con un cd (click derecho)</vt:lpstr>
      <vt:lpstr>Y queda de la siguiente manera, command: L«  (line) command: darle ci aquí (click izquierdo) aquí, command: y luego otro ci  en la otra parte (click izquierdo)   y terminar con un cd (click derecho)</vt:lpstr>
      <vt:lpstr>Y queda de la siguiente manera, command: O«  (offset) command: 162« command: tocar esta linea con ci  (click izquierdo)  y colocar el cursor del mouse en esta direccion y darle ci y terminar                   con un cd (click derecho)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alfas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Practica. Acad Prof. Aquiles M. Garcia</dc:title>
  <dc:creator>foro</dc:creator>
  <cp:lastModifiedBy>Microsoft Office User</cp:lastModifiedBy>
  <cp:revision>172</cp:revision>
  <dcterms:created xsi:type="dcterms:W3CDTF">2007-10-23T16:21:15Z</dcterms:created>
  <dcterms:modified xsi:type="dcterms:W3CDTF">2020-09-10T17:42:44Z</dcterms:modified>
</cp:coreProperties>
</file>